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7" r:id="rId4"/>
    <p:sldId id="268" r:id="rId5"/>
    <p:sldId id="271" r:id="rId6"/>
    <p:sldId id="270" r:id="rId7"/>
    <p:sldId id="272" r:id="rId8"/>
    <p:sldId id="274" r:id="rId9"/>
    <p:sldId id="278" r:id="rId10"/>
    <p:sldId id="264" r:id="rId11"/>
    <p:sldId id="273" r:id="rId12"/>
    <p:sldId id="276" r:id="rId13"/>
    <p:sldId id="275" r:id="rId14"/>
    <p:sldId id="265" r:id="rId15"/>
    <p:sldId id="256" r:id="rId16"/>
    <p:sldId id="260" r:id="rId17"/>
    <p:sldId id="257" r:id="rId18"/>
    <p:sldId id="259" r:id="rId19"/>
    <p:sldId id="261" r:id="rId20"/>
    <p:sldId id="277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C5F1B-248D-4D5D-9524-CFD839438170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5A73B6E-43A7-4397-A035-E9AD6BE3FB4F}">
      <dgm:prSet phldrT="[Texto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Ser informados</a:t>
          </a:r>
        </a:p>
      </dgm:t>
    </dgm:pt>
    <dgm:pt modelId="{35B56D8F-2DA2-4EA3-87C3-D703D374F139}" type="parTrans" cxnId="{91DBA6B5-AA09-40DD-B356-DD001D4783EE}">
      <dgm:prSet/>
      <dgm:spPr/>
      <dgm:t>
        <a:bodyPr/>
        <a:lstStyle/>
        <a:p>
          <a:endParaRPr lang="es-ES"/>
        </a:p>
      </dgm:t>
    </dgm:pt>
    <dgm:pt modelId="{9232E7E5-A75A-4FB3-B890-B035AC719325}" type="sibTrans" cxnId="{91DBA6B5-AA09-40DD-B356-DD001D4783EE}">
      <dgm:prSet/>
      <dgm:spPr/>
      <dgm:t>
        <a:bodyPr/>
        <a:lstStyle/>
        <a:p>
          <a:endParaRPr lang="es-ES"/>
        </a:p>
      </dgm:t>
    </dgm:pt>
    <dgm:pt modelId="{154F95A4-0E1D-41B8-A624-B164A08F6530}">
      <dgm:prSet phldrT="[Texto]"/>
      <dgm:spPr/>
      <dgm:t>
        <a:bodyPr/>
        <a:lstStyle/>
        <a:p>
          <a:pPr algn="l">
            <a:lnSpc>
              <a:spcPct val="150000"/>
            </a:lnSpc>
          </a:pPr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Transparencia</a:t>
          </a:r>
        </a:p>
      </dgm:t>
    </dgm:pt>
    <dgm:pt modelId="{9EAEA997-71F4-45D1-B64A-8A4D5E2F5359}" type="parTrans" cxnId="{B29821D2-F608-45EE-B504-37DC3B380F85}">
      <dgm:prSet/>
      <dgm:spPr/>
      <dgm:t>
        <a:bodyPr/>
        <a:lstStyle/>
        <a:p>
          <a:endParaRPr lang="es-ES"/>
        </a:p>
      </dgm:t>
    </dgm:pt>
    <dgm:pt modelId="{69C53BE3-4B6D-418E-BC65-685B9F90C1B0}" type="sibTrans" cxnId="{B29821D2-F608-45EE-B504-37DC3B380F85}">
      <dgm:prSet/>
      <dgm:spPr/>
      <dgm:t>
        <a:bodyPr/>
        <a:lstStyle/>
        <a:p>
          <a:endParaRPr lang="es-ES"/>
        </a:p>
      </dgm:t>
    </dgm:pt>
    <dgm:pt modelId="{BEBACDF1-A7E0-4D3C-A414-511267D6CE62}">
      <dgm:prSet phldrT="[Texto]" custT="1"/>
      <dgm:spPr/>
      <dgm:t>
        <a:bodyPr/>
        <a:lstStyle/>
        <a:p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Ser consultados</a:t>
          </a:r>
        </a:p>
      </dgm:t>
    </dgm:pt>
    <dgm:pt modelId="{A3A4BCC9-8ECE-48FB-9188-D40BA1AEB7D1}" type="parTrans" cxnId="{97D49A6F-9651-418F-8748-7CC5E736BBC8}">
      <dgm:prSet/>
      <dgm:spPr/>
      <dgm:t>
        <a:bodyPr/>
        <a:lstStyle/>
        <a:p>
          <a:endParaRPr lang="es-ES"/>
        </a:p>
      </dgm:t>
    </dgm:pt>
    <dgm:pt modelId="{7F7084C8-39AE-4363-9A78-1BE78EF1A9E1}" type="sibTrans" cxnId="{97D49A6F-9651-418F-8748-7CC5E736BBC8}">
      <dgm:prSet/>
      <dgm:spPr/>
      <dgm:t>
        <a:bodyPr/>
        <a:lstStyle/>
        <a:p>
          <a:endParaRPr lang="es-ES"/>
        </a:p>
      </dgm:t>
    </dgm:pt>
    <dgm:pt modelId="{9282F65F-FD9E-4117-8542-6BC599E3BCB5}">
      <dgm:prSet phldrT="[Texto]"/>
      <dgm:spPr/>
      <dgm:t>
        <a:bodyPr/>
        <a:lstStyle/>
        <a:p>
          <a:pPr algn="l">
            <a:lnSpc>
              <a:spcPct val="150000"/>
            </a:lnSpc>
          </a:pPr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Participación</a:t>
          </a:r>
        </a:p>
      </dgm:t>
    </dgm:pt>
    <dgm:pt modelId="{8F78EEB8-170E-4899-9D48-FCFB0982F3DB}" type="parTrans" cxnId="{0E0FCFEB-AA9C-4180-8D6A-B6F1BB296E24}">
      <dgm:prSet/>
      <dgm:spPr/>
      <dgm:t>
        <a:bodyPr/>
        <a:lstStyle/>
        <a:p>
          <a:endParaRPr lang="es-ES"/>
        </a:p>
      </dgm:t>
    </dgm:pt>
    <dgm:pt modelId="{7020BE07-97AB-4BB1-951C-D25483D17306}" type="sibTrans" cxnId="{0E0FCFEB-AA9C-4180-8D6A-B6F1BB296E24}">
      <dgm:prSet/>
      <dgm:spPr/>
      <dgm:t>
        <a:bodyPr/>
        <a:lstStyle/>
        <a:p>
          <a:endParaRPr lang="es-ES"/>
        </a:p>
      </dgm:t>
    </dgm:pt>
    <dgm:pt modelId="{0F68176A-B1E9-47E3-AEB9-4A9223FFDF31}">
      <dgm:prSet phldrT="[Texto]" custT="1"/>
      <dgm:spPr/>
      <dgm:t>
        <a:bodyPr/>
        <a:lstStyle/>
        <a:p>
          <a:r>
            <a:rPr lang="es-ES" sz="2400" dirty="0"/>
            <a:t>Ser </a:t>
          </a:r>
          <a:r>
            <a:rPr lang="es-ES" sz="2000" dirty="0">
              <a:latin typeface="Arial" panose="020B0604020202020204" pitchFamily="34" charset="0"/>
              <a:cs typeface="Arial" panose="020B0604020202020204" pitchFamily="34" charset="0"/>
            </a:rPr>
            <a:t>parte</a:t>
          </a:r>
          <a:endParaRPr lang="es-E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BD7BF2-1B53-49B6-A336-D0DD58223DCF}" type="parTrans" cxnId="{DE4A2BB4-8F3C-4E67-BBD4-F53735DF80BD}">
      <dgm:prSet/>
      <dgm:spPr/>
      <dgm:t>
        <a:bodyPr/>
        <a:lstStyle/>
        <a:p>
          <a:endParaRPr lang="es-ES"/>
        </a:p>
      </dgm:t>
    </dgm:pt>
    <dgm:pt modelId="{9F86BF15-ED23-46BD-BA5B-B6730C98C417}" type="sibTrans" cxnId="{DE4A2BB4-8F3C-4E67-BBD4-F53735DF80BD}">
      <dgm:prSet/>
      <dgm:spPr/>
      <dgm:t>
        <a:bodyPr/>
        <a:lstStyle/>
        <a:p>
          <a:endParaRPr lang="es-ES"/>
        </a:p>
      </dgm:t>
    </dgm:pt>
    <dgm:pt modelId="{3B707E3B-699D-49D5-9EB4-743EAE80FB60}">
      <dgm:prSet phldrT="[Texto]"/>
      <dgm:spPr/>
      <dgm:t>
        <a:bodyPr/>
        <a:lstStyle/>
        <a:p>
          <a:pPr>
            <a:lnSpc>
              <a:spcPct val="150000"/>
            </a:lnSpc>
          </a:pPr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Colaboración</a:t>
          </a:r>
        </a:p>
      </dgm:t>
    </dgm:pt>
    <dgm:pt modelId="{6FB69A61-3514-49A4-A928-695570C0752D}" type="parTrans" cxnId="{2C606212-BDB9-4608-8539-129769B0925D}">
      <dgm:prSet/>
      <dgm:spPr/>
      <dgm:t>
        <a:bodyPr/>
        <a:lstStyle/>
        <a:p>
          <a:endParaRPr lang="es-ES"/>
        </a:p>
      </dgm:t>
    </dgm:pt>
    <dgm:pt modelId="{D4E1E17A-C330-4E46-9AFD-37C71E4D4217}" type="sibTrans" cxnId="{2C606212-BDB9-4608-8539-129769B0925D}">
      <dgm:prSet/>
      <dgm:spPr/>
      <dgm:t>
        <a:bodyPr/>
        <a:lstStyle/>
        <a:p>
          <a:endParaRPr lang="es-ES"/>
        </a:p>
      </dgm:t>
    </dgm:pt>
    <dgm:pt modelId="{C0F5BFEC-840E-4DB1-B775-7D863CBD766D}" type="pres">
      <dgm:prSet presAssocID="{3A4C5F1B-248D-4D5D-9524-CFD839438170}" presName="Name0" presStyleCnt="0">
        <dgm:presLayoutVars>
          <dgm:dir/>
          <dgm:animLvl val="lvl"/>
          <dgm:resizeHandles/>
        </dgm:presLayoutVars>
      </dgm:prSet>
      <dgm:spPr/>
    </dgm:pt>
    <dgm:pt modelId="{15CA4AA9-68A0-46DB-955D-ACDC90B2C7B7}" type="pres">
      <dgm:prSet presAssocID="{55A73B6E-43A7-4397-A035-E9AD6BE3FB4F}" presName="linNode" presStyleCnt="0"/>
      <dgm:spPr/>
    </dgm:pt>
    <dgm:pt modelId="{DF0DE361-29A7-46F4-BDC7-577099EABABE}" type="pres">
      <dgm:prSet presAssocID="{55A73B6E-43A7-4397-A035-E9AD6BE3FB4F}" presName="parentShp" presStyleLbl="node1" presStyleIdx="0" presStyleCnt="3">
        <dgm:presLayoutVars>
          <dgm:bulletEnabled val="1"/>
        </dgm:presLayoutVars>
      </dgm:prSet>
      <dgm:spPr/>
    </dgm:pt>
    <dgm:pt modelId="{A8AE7675-690C-411B-B9C7-811F9692BBAC}" type="pres">
      <dgm:prSet presAssocID="{55A73B6E-43A7-4397-A035-E9AD6BE3FB4F}" presName="childShp" presStyleLbl="bgAccFollowNode1" presStyleIdx="0" presStyleCnt="3">
        <dgm:presLayoutVars>
          <dgm:bulletEnabled val="1"/>
        </dgm:presLayoutVars>
      </dgm:prSet>
      <dgm:spPr/>
    </dgm:pt>
    <dgm:pt modelId="{D3FEC694-5EC5-4F16-B178-219DA36D1912}" type="pres">
      <dgm:prSet presAssocID="{9232E7E5-A75A-4FB3-B890-B035AC719325}" presName="spacing" presStyleCnt="0"/>
      <dgm:spPr/>
    </dgm:pt>
    <dgm:pt modelId="{3D8E14F8-02F1-4E14-8326-1E7D431C7F59}" type="pres">
      <dgm:prSet presAssocID="{BEBACDF1-A7E0-4D3C-A414-511267D6CE62}" presName="linNode" presStyleCnt="0"/>
      <dgm:spPr/>
    </dgm:pt>
    <dgm:pt modelId="{1DF2DF6D-24BB-4543-9AD6-8D54AC7AFBE7}" type="pres">
      <dgm:prSet presAssocID="{BEBACDF1-A7E0-4D3C-A414-511267D6CE62}" presName="parentShp" presStyleLbl="node1" presStyleIdx="1" presStyleCnt="3">
        <dgm:presLayoutVars>
          <dgm:bulletEnabled val="1"/>
        </dgm:presLayoutVars>
      </dgm:prSet>
      <dgm:spPr/>
    </dgm:pt>
    <dgm:pt modelId="{BB9690B1-872E-4F86-AEF2-5F228E513483}" type="pres">
      <dgm:prSet presAssocID="{BEBACDF1-A7E0-4D3C-A414-511267D6CE62}" presName="childShp" presStyleLbl="bgAccFollowNode1" presStyleIdx="1" presStyleCnt="3">
        <dgm:presLayoutVars>
          <dgm:bulletEnabled val="1"/>
        </dgm:presLayoutVars>
      </dgm:prSet>
      <dgm:spPr/>
    </dgm:pt>
    <dgm:pt modelId="{817348A3-78D8-4C76-8518-BA059D7ADAE6}" type="pres">
      <dgm:prSet presAssocID="{7F7084C8-39AE-4363-9A78-1BE78EF1A9E1}" presName="spacing" presStyleCnt="0"/>
      <dgm:spPr/>
    </dgm:pt>
    <dgm:pt modelId="{B376E846-A8A4-4406-9055-D235350234E5}" type="pres">
      <dgm:prSet presAssocID="{0F68176A-B1E9-47E3-AEB9-4A9223FFDF31}" presName="linNode" presStyleCnt="0"/>
      <dgm:spPr/>
    </dgm:pt>
    <dgm:pt modelId="{5B78F6C4-D1AF-4E49-9381-31160DFC8DDB}" type="pres">
      <dgm:prSet presAssocID="{0F68176A-B1E9-47E3-AEB9-4A9223FFDF31}" presName="parentShp" presStyleLbl="node1" presStyleIdx="2" presStyleCnt="3">
        <dgm:presLayoutVars>
          <dgm:bulletEnabled val="1"/>
        </dgm:presLayoutVars>
      </dgm:prSet>
      <dgm:spPr/>
    </dgm:pt>
    <dgm:pt modelId="{C2E8D0AF-12D3-4370-9371-D3A4D0815196}" type="pres">
      <dgm:prSet presAssocID="{0F68176A-B1E9-47E3-AEB9-4A9223FFDF31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97D49A6F-9651-418F-8748-7CC5E736BBC8}" srcId="{3A4C5F1B-248D-4D5D-9524-CFD839438170}" destId="{BEBACDF1-A7E0-4D3C-A414-511267D6CE62}" srcOrd="1" destOrd="0" parTransId="{A3A4BCC9-8ECE-48FB-9188-D40BA1AEB7D1}" sibTransId="{7F7084C8-39AE-4363-9A78-1BE78EF1A9E1}"/>
    <dgm:cxn modelId="{2CBF6762-06FB-4BB1-805C-EF313365FF95}" type="presOf" srcId="{55A73B6E-43A7-4397-A035-E9AD6BE3FB4F}" destId="{DF0DE361-29A7-46F4-BDC7-577099EABABE}" srcOrd="0" destOrd="0" presId="urn:microsoft.com/office/officeart/2005/8/layout/vList6"/>
    <dgm:cxn modelId="{2890CD74-03C9-434B-A8ED-2288A0E85C06}" type="presOf" srcId="{BEBACDF1-A7E0-4D3C-A414-511267D6CE62}" destId="{1DF2DF6D-24BB-4543-9AD6-8D54AC7AFBE7}" srcOrd="0" destOrd="0" presId="urn:microsoft.com/office/officeart/2005/8/layout/vList6"/>
    <dgm:cxn modelId="{79E27252-D86F-4E6F-BC4C-BDBE258EAF87}" type="presOf" srcId="{9282F65F-FD9E-4117-8542-6BC599E3BCB5}" destId="{BB9690B1-872E-4F86-AEF2-5F228E513483}" srcOrd="0" destOrd="0" presId="urn:microsoft.com/office/officeart/2005/8/layout/vList6"/>
    <dgm:cxn modelId="{9082EC80-DA81-4391-9DFB-5157B45FB979}" type="presOf" srcId="{0F68176A-B1E9-47E3-AEB9-4A9223FFDF31}" destId="{5B78F6C4-D1AF-4E49-9381-31160DFC8DDB}" srcOrd="0" destOrd="0" presId="urn:microsoft.com/office/officeart/2005/8/layout/vList6"/>
    <dgm:cxn modelId="{B29821D2-F608-45EE-B504-37DC3B380F85}" srcId="{55A73B6E-43A7-4397-A035-E9AD6BE3FB4F}" destId="{154F95A4-0E1D-41B8-A624-B164A08F6530}" srcOrd="0" destOrd="0" parTransId="{9EAEA997-71F4-45D1-B64A-8A4D5E2F5359}" sibTransId="{69C53BE3-4B6D-418E-BC65-685B9F90C1B0}"/>
    <dgm:cxn modelId="{D3619D00-8D0B-465F-87C8-96455FE992F9}" type="presOf" srcId="{154F95A4-0E1D-41B8-A624-B164A08F6530}" destId="{A8AE7675-690C-411B-B9C7-811F9692BBAC}" srcOrd="0" destOrd="0" presId="urn:microsoft.com/office/officeart/2005/8/layout/vList6"/>
    <dgm:cxn modelId="{94E2DB61-19E2-46CA-A0F3-ED239C18FC33}" type="presOf" srcId="{3B707E3B-699D-49D5-9EB4-743EAE80FB60}" destId="{C2E8D0AF-12D3-4370-9371-D3A4D0815196}" srcOrd="0" destOrd="0" presId="urn:microsoft.com/office/officeart/2005/8/layout/vList6"/>
    <dgm:cxn modelId="{2C606212-BDB9-4608-8539-129769B0925D}" srcId="{0F68176A-B1E9-47E3-AEB9-4A9223FFDF31}" destId="{3B707E3B-699D-49D5-9EB4-743EAE80FB60}" srcOrd="0" destOrd="0" parTransId="{6FB69A61-3514-49A4-A928-695570C0752D}" sibTransId="{D4E1E17A-C330-4E46-9AFD-37C71E4D4217}"/>
    <dgm:cxn modelId="{0E0FCFEB-AA9C-4180-8D6A-B6F1BB296E24}" srcId="{BEBACDF1-A7E0-4D3C-A414-511267D6CE62}" destId="{9282F65F-FD9E-4117-8542-6BC599E3BCB5}" srcOrd="0" destOrd="0" parTransId="{8F78EEB8-170E-4899-9D48-FCFB0982F3DB}" sibTransId="{7020BE07-97AB-4BB1-951C-D25483D17306}"/>
    <dgm:cxn modelId="{0D7B49DC-1EFE-42CF-904E-A4BB9EDF44D6}" type="presOf" srcId="{3A4C5F1B-248D-4D5D-9524-CFD839438170}" destId="{C0F5BFEC-840E-4DB1-B775-7D863CBD766D}" srcOrd="0" destOrd="0" presId="urn:microsoft.com/office/officeart/2005/8/layout/vList6"/>
    <dgm:cxn modelId="{DE4A2BB4-8F3C-4E67-BBD4-F53735DF80BD}" srcId="{3A4C5F1B-248D-4D5D-9524-CFD839438170}" destId="{0F68176A-B1E9-47E3-AEB9-4A9223FFDF31}" srcOrd="2" destOrd="0" parTransId="{D7BD7BF2-1B53-49B6-A336-D0DD58223DCF}" sibTransId="{9F86BF15-ED23-46BD-BA5B-B6730C98C417}"/>
    <dgm:cxn modelId="{91DBA6B5-AA09-40DD-B356-DD001D4783EE}" srcId="{3A4C5F1B-248D-4D5D-9524-CFD839438170}" destId="{55A73B6E-43A7-4397-A035-E9AD6BE3FB4F}" srcOrd="0" destOrd="0" parTransId="{35B56D8F-2DA2-4EA3-87C3-D703D374F139}" sibTransId="{9232E7E5-A75A-4FB3-B890-B035AC719325}"/>
    <dgm:cxn modelId="{AD5C9CDF-CDD3-4C20-9BD4-CC8F7CFFF6B4}" type="presParOf" srcId="{C0F5BFEC-840E-4DB1-B775-7D863CBD766D}" destId="{15CA4AA9-68A0-46DB-955D-ACDC90B2C7B7}" srcOrd="0" destOrd="0" presId="urn:microsoft.com/office/officeart/2005/8/layout/vList6"/>
    <dgm:cxn modelId="{1058A819-5442-43FC-B76B-75D659E76D52}" type="presParOf" srcId="{15CA4AA9-68A0-46DB-955D-ACDC90B2C7B7}" destId="{DF0DE361-29A7-46F4-BDC7-577099EABABE}" srcOrd="0" destOrd="0" presId="urn:microsoft.com/office/officeart/2005/8/layout/vList6"/>
    <dgm:cxn modelId="{4DC5B7CE-0030-4A9A-8218-196E38936A55}" type="presParOf" srcId="{15CA4AA9-68A0-46DB-955D-ACDC90B2C7B7}" destId="{A8AE7675-690C-411B-B9C7-811F9692BBAC}" srcOrd="1" destOrd="0" presId="urn:microsoft.com/office/officeart/2005/8/layout/vList6"/>
    <dgm:cxn modelId="{72332836-2438-477D-858E-1968846BC9DE}" type="presParOf" srcId="{C0F5BFEC-840E-4DB1-B775-7D863CBD766D}" destId="{D3FEC694-5EC5-4F16-B178-219DA36D1912}" srcOrd="1" destOrd="0" presId="urn:microsoft.com/office/officeart/2005/8/layout/vList6"/>
    <dgm:cxn modelId="{9FD71318-8214-4C0B-8A7E-63238E2412CA}" type="presParOf" srcId="{C0F5BFEC-840E-4DB1-B775-7D863CBD766D}" destId="{3D8E14F8-02F1-4E14-8326-1E7D431C7F59}" srcOrd="2" destOrd="0" presId="urn:microsoft.com/office/officeart/2005/8/layout/vList6"/>
    <dgm:cxn modelId="{BE9B75FA-1637-4D8B-8FD3-DE436F018818}" type="presParOf" srcId="{3D8E14F8-02F1-4E14-8326-1E7D431C7F59}" destId="{1DF2DF6D-24BB-4543-9AD6-8D54AC7AFBE7}" srcOrd="0" destOrd="0" presId="urn:microsoft.com/office/officeart/2005/8/layout/vList6"/>
    <dgm:cxn modelId="{C7D9692F-2C10-4AB1-B0D1-013A33E962AA}" type="presParOf" srcId="{3D8E14F8-02F1-4E14-8326-1E7D431C7F59}" destId="{BB9690B1-872E-4F86-AEF2-5F228E513483}" srcOrd="1" destOrd="0" presId="urn:microsoft.com/office/officeart/2005/8/layout/vList6"/>
    <dgm:cxn modelId="{34CD3EB2-3257-4664-989D-CC245DE020DF}" type="presParOf" srcId="{C0F5BFEC-840E-4DB1-B775-7D863CBD766D}" destId="{817348A3-78D8-4C76-8518-BA059D7ADAE6}" srcOrd="3" destOrd="0" presId="urn:microsoft.com/office/officeart/2005/8/layout/vList6"/>
    <dgm:cxn modelId="{F69EA3A1-F265-46ED-B515-02D112F6D220}" type="presParOf" srcId="{C0F5BFEC-840E-4DB1-B775-7D863CBD766D}" destId="{B376E846-A8A4-4406-9055-D235350234E5}" srcOrd="4" destOrd="0" presId="urn:microsoft.com/office/officeart/2005/8/layout/vList6"/>
    <dgm:cxn modelId="{45ACB75E-6E99-45BF-9F9F-434E490E9E10}" type="presParOf" srcId="{B376E846-A8A4-4406-9055-D235350234E5}" destId="{5B78F6C4-D1AF-4E49-9381-31160DFC8DDB}" srcOrd="0" destOrd="0" presId="urn:microsoft.com/office/officeart/2005/8/layout/vList6"/>
    <dgm:cxn modelId="{CA0975F8-2E25-4C3B-B9A4-BEA2E6A92B17}" type="presParOf" srcId="{B376E846-A8A4-4406-9055-D235350234E5}" destId="{C2E8D0AF-12D3-4370-9371-D3A4D08151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C0520-8B63-4B46-A992-64C2B00770CC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MX"/>
        </a:p>
      </dgm:t>
    </dgm:pt>
    <dgm:pt modelId="{647F44C3-FC34-4F99-B9D1-FB059A4ABFE5}">
      <dgm:prSet custT="1"/>
      <dgm:spPr>
        <a:xfrm rot="10800000">
          <a:off x="0" y="9"/>
          <a:ext cx="5149080" cy="1778570"/>
        </a:xfrm>
        <a:prstGeom prst="upArrowCallou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s-MX" sz="24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Integración del Secretariado Técnico Tripartita Local</a:t>
          </a:r>
        </a:p>
      </dgm:t>
    </dgm:pt>
    <dgm:pt modelId="{95E4122B-90B8-470E-A0AE-662303C633ED}" type="parTrans" cxnId="{876D9C81-D786-427C-99B8-04ABF3B3BC58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2AE2B0EC-9E4E-4E1D-8CAF-954DDA2E2CD3}" type="sibTrans" cxnId="{876D9C81-D786-427C-99B8-04ABF3B3BC58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4B621C7E-D558-4891-9C86-CEC51F27224C}">
      <dgm:prSet custT="1"/>
      <dgm:spPr>
        <a:xfrm rot="10800000">
          <a:off x="0" y="1762051"/>
          <a:ext cx="5149080" cy="1778570"/>
        </a:xfrm>
        <a:prstGeom prst="upArrowCallou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s-MX" sz="24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Plan de Acción Local</a:t>
          </a:r>
        </a:p>
      </dgm:t>
    </dgm:pt>
    <dgm:pt modelId="{1B886ECA-58C6-4171-ACBA-D35C6A3A8F21}" type="parTrans" cxnId="{9BAF9A43-3DEA-4674-B7FD-1B2ED6422FAA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98B95DF6-DE25-49F9-A044-25DF09A3B5BC}" type="sibTrans" cxnId="{9BAF9A43-3DEA-4674-B7FD-1B2ED6422FAA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68AD9713-7F1A-4527-9082-72C1D474C19E}">
      <dgm:prSet custT="1"/>
      <dgm:spPr>
        <a:xfrm>
          <a:off x="0" y="3523275"/>
          <a:ext cx="5149080" cy="1156417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s-MX" sz="24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Ejecución y Seguimiento</a:t>
          </a:r>
        </a:p>
      </dgm:t>
    </dgm:pt>
    <dgm:pt modelId="{F7C604F7-4A32-44F1-9B35-665D19ACFE8A}" type="parTrans" cxnId="{1FF2C3DD-6A6E-46CD-9CAA-93DC25EAEDB5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5BF2F26C-B12D-408A-B0D6-00438A92434D}" type="sibTrans" cxnId="{1FF2C3DD-6A6E-46CD-9CAA-93DC25EAEDB5}">
      <dgm:prSet/>
      <dgm:spPr/>
      <dgm:t>
        <a:bodyPr/>
        <a:lstStyle/>
        <a:p>
          <a:endParaRPr lang="es-MX" sz="1400">
            <a:latin typeface="Arial Narrow" panose="020B0606020202030204" pitchFamily="34" charset="0"/>
          </a:endParaRPr>
        </a:p>
      </dgm:t>
    </dgm:pt>
    <dgm:pt modelId="{19225BE4-2E28-42C7-8C03-15F636413726}" type="pres">
      <dgm:prSet presAssocID="{A0FC0520-8B63-4B46-A992-64C2B00770CC}" presName="Name0" presStyleCnt="0">
        <dgm:presLayoutVars>
          <dgm:dir/>
          <dgm:animLvl val="lvl"/>
          <dgm:resizeHandles val="exact"/>
        </dgm:presLayoutVars>
      </dgm:prSet>
      <dgm:spPr/>
    </dgm:pt>
    <dgm:pt modelId="{23CE1735-260F-4035-938C-F93E2A4348AD}" type="pres">
      <dgm:prSet presAssocID="{68AD9713-7F1A-4527-9082-72C1D474C19E}" presName="boxAndChildren" presStyleCnt="0"/>
      <dgm:spPr/>
    </dgm:pt>
    <dgm:pt modelId="{F60AFA6E-82B4-4B30-B2A5-611DDADF376C}" type="pres">
      <dgm:prSet presAssocID="{68AD9713-7F1A-4527-9082-72C1D474C19E}" presName="parentTextBox" presStyleLbl="node1" presStyleIdx="0" presStyleCnt="3"/>
      <dgm:spPr/>
    </dgm:pt>
    <dgm:pt modelId="{F7205930-8804-41CF-98D8-C12EDEA94AF9}" type="pres">
      <dgm:prSet presAssocID="{98B95DF6-DE25-49F9-A044-25DF09A3B5BC}" presName="sp" presStyleCnt="0"/>
      <dgm:spPr/>
    </dgm:pt>
    <dgm:pt modelId="{3CB7D1C6-FBF6-4FB4-BD85-2DC75DFDA7DE}" type="pres">
      <dgm:prSet presAssocID="{4B621C7E-D558-4891-9C86-CEC51F27224C}" presName="arrowAndChildren" presStyleCnt="0"/>
      <dgm:spPr/>
    </dgm:pt>
    <dgm:pt modelId="{EEF80E8E-F1E1-4CCF-86E0-3501936B13BA}" type="pres">
      <dgm:prSet presAssocID="{4B621C7E-D558-4891-9C86-CEC51F27224C}" presName="parentTextArrow" presStyleLbl="node1" presStyleIdx="1" presStyleCnt="3"/>
      <dgm:spPr/>
    </dgm:pt>
    <dgm:pt modelId="{5BB8B4E8-3221-47C6-8082-D866E38FE749}" type="pres">
      <dgm:prSet presAssocID="{2AE2B0EC-9E4E-4E1D-8CAF-954DDA2E2CD3}" presName="sp" presStyleCnt="0"/>
      <dgm:spPr/>
    </dgm:pt>
    <dgm:pt modelId="{A1172A13-204D-4B12-94A2-A7935F23D922}" type="pres">
      <dgm:prSet presAssocID="{647F44C3-FC34-4F99-B9D1-FB059A4ABFE5}" presName="arrowAndChildren" presStyleCnt="0"/>
      <dgm:spPr/>
    </dgm:pt>
    <dgm:pt modelId="{611C60C4-0396-40EF-A20E-3D74A00C8094}" type="pres">
      <dgm:prSet presAssocID="{647F44C3-FC34-4F99-B9D1-FB059A4ABFE5}" presName="parentTextArrow" presStyleLbl="node1" presStyleIdx="2" presStyleCnt="3" custLinFactNeighborY="-935"/>
      <dgm:spPr/>
    </dgm:pt>
  </dgm:ptLst>
  <dgm:cxnLst>
    <dgm:cxn modelId="{1FF2C3DD-6A6E-46CD-9CAA-93DC25EAEDB5}" srcId="{A0FC0520-8B63-4B46-A992-64C2B00770CC}" destId="{68AD9713-7F1A-4527-9082-72C1D474C19E}" srcOrd="2" destOrd="0" parTransId="{F7C604F7-4A32-44F1-9B35-665D19ACFE8A}" sibTransId="{5BF2F26C-B12D-408A-B0D6-00438A92434D}"/>
    <dgm:cxn modelId="{F7D31821-BC97-45F5-9ABD-659C4D61CA2F}" type="presOf" srcId="{A0FC0520-8B63-4B46-A992-64C2B00770CC}" destId="{19225BE4-2E28-42C7-8C03-15F636413726}" srcOrd="0" destOrd="0" presId="urn:microsoft.com/office/officeart/2005/8/layout/process4"/>
    <dgm:cxn modelId="{47DDFEE2-1862-468C-A973-BC6AAD3A6CBF}" type="presOf" srcId="{4B621C7E-D558-4891-9C86-CEC51F27224C}" destId="{EEF80E8E-F1E1-4CCF-86E0-3501936B13BA}" srcOrd="0" destOrd="0" presId="urn:microsoft.com/office/officeart/2005/8/layout/process4"/>
    <dgm:cxn modelId="{9BAF9A43-3DEA-4674-B7FD-1B2ED6422FAA}" srcId="{A0FC0520-8B63-4B46-A992-64C2B00770CC}" destId="{4B621C7E-D558-4891-9C86-CEC51F27224C}" srcOrd="1" destOrd="0" parTransId="{1B886ECA-58C6-4171-ACBA-D35C6A3A8F21}" sibTransId="{98B95DF6-DE25-49F9-A044-25DF09A3B5BC}"/>
    <dgm:cxn modelId="{876D9C81-D786-427C-99B8-04ABF3B3BC58}" srcId="{A0FC0520-8B63-4B46-A992-64C2B00770CC}" destId="{647F44C3-FC34-4F99-B9D1-FB059A4ABFE5}" srcOrd="0" destOrd="0" parTransId="{95E4122B-90B8-470E-A0AE-662303C633ED}" sibTransId="{2AE2B0EC-9E4E-4E1D-8CAF-954DDA2E2CD3}"/>
    <dgm:cxn modelId="{780F4C07-5096-4BBF-BA75-C6C589C9F777}" type="presOf" srcId="{647F44C3-FC34-4F99-B9D1-FB059A4ABFE5}" destId="{611C60C4-0396-40EF-A20E-3D74A00C8094}" srcOrd="0" destOrd="0" presId="urn:microsoft.com/office/officeart/2005/8/layout/process4"/>
    <dgm:cxn modelId="{3F41C496-B59F-4427-89DE-F5BE54F2C6C0}" type="presOf" srcId="{68AD9713-7F1A-4527-9082-72C1D474C19E}" destId="{F60AFA6E-82B4-4B30-B2A5-611DDADF376C}" srcOrd="0" destOrd="0" presId="urn:microsoft.com/office/officeart/2005/8/layout/process4"/>
    <dgm:cxn modelId="{70D5BD78-5720-4620-8868-6422CAD15756}" type="presParOf" srcId="{19225BE4-2E28-42C7-8C03-15F636413726}" destId="{23CE1735-260F-4035-938C-F93E2A4348AD}" srcOrd="0" destOrd="0" presId="urn:microsoft.com/office/officeart/2005/8/layout/process4"/>
    <dgm:cxn modelId="{00BF4B09-7FC6-4022-B10F-600617F303E6}" type="presParOf" srcId="{23CE1735-260F-4035-938C-F93E2A4348AD}" destId="{F60AFA6E-82B4-4B30-B2A5-611DDADF376C}" srcOrd="0" destOrd="0" presId="urn:microsoft.com/office/officeart/2005/8/layout/process4"/>
    <dgm:cxn modelId="{3D9E2BF1-177C-4DED-85EF-29343EA05FAC}" type="presParOf" srcId="{19225BE4-2E28-42C7-8C03-15F636413726}" destId="{F7205930-8804-41CF-98D8-C12EDEA94AF9}" srcOrd="1" destOrd="0" presId="urn:microsoft.com/office/officeart/2005/8/layout/process4"/>
    <dgm:cxn modelId="{12981717-B194-41B2-8F8B-284B48781F81}" type="presParOf" srcId="{19225BE4-2E28-42C7-8C03-15F636413726}" destId="{3CB7D1C6-FBF6-4FB4-BD85-2DC75DFDA7DE}" srcOrd="2" destOrd="0" presId="urn:microsoft.com/office/officeart/2005/8/layout/process4"/>
    <dgm:cxn modelId="{BB84D8A8-AEBA-4243-A43D-F446A5A04831}" type="presParOf" srcId="{3CB7D1C6-FBF6-4FB4-BD85-2DC75DFDA7DE}" destId="{EEF80E8E-F1E1-4CCF-86E0-3501936B13BA}" srcOrd="0" destOrd="0" presId="urn:microsoft.com/office/officeart/2005/8/layout/process4"/>
    <dgm:cxn modelId="{4D366533-25E6-4B09-B001-5D6E69023E00}" type="presParOf" srcId="{19225BE4-2E28-42C7-8C03-15F636413726}" destId="{5BB8B4E8-3221-47C6-8082-D866E38FE749}" srcOrd="3" destOrd="0" presId="urn:microsoft.com/office/officeart/2005/8/layout/process4"/>
    <dgm:cxn modelId="{991386AF-A66E-4F14-9A85-7285A92E2DCD}" type="presParOf" srcId="{19225BE4-2E28-42C7-8C03-15F636413726}" destId="{A1172A13-204D-4B12-94A2-A7935F23D922}" srcOrd="4" destOrd="0" presId="urn:microsoft.com/office/officeart/2005/8/layout/process4"/>
    <dgm:cxn modelId="{736BB4C2-5F7C-4AD1-9F31-89643747C466}" type="presParOf" srcId="{A1172A13-204D-4B12-94A2-A7935F23D922}" destId="{611C60C4-0396-40EF-A20E-3D74A00C80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4E8B6C-BB42-4218-9F3E-45DB5E9CCC1D}" type="doc">
      <dgm:prSet loTypeId="urn:microsoft.com/office/officeart/2005/8/layout/cycle6" loCatId="relationship" qsTypeId="urn:microsoft.com/office/officeart/2005/8/quickstyle/simple1" qsCatId="simple" csTypeId="urn:microsoft.com/office/officeart/2005/8/colors/colorful3" csCatId="colorful" phldr="1"/>
      <dgm:spPr/>
    </dgm:pt>
    <dgm:pt modelId="{10919836-A221-4226-B561-DB592669480E}">
      <dgm:prSet phldrT="[Texto]" custT="1"/>
      <dgm:spPr>
        <a:xfrm>
          <a:off x="2882150" y="1659"/>
          <a:ext cx="2095411" cy="1362017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sz="22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Sociedad Civil</a:t>
          </a:r>
        </a:p>
      </dgm:t>
    </dgm:pt>
    <dgm:pt modelId="{CFD97410-29F3-4515-9458-3D7399BFE97E}" type="parTrans" cxnId="{8ECF20FC-C675-41E0-AA6B-B0FB084C64DC}">
      <dgm:prSet/>
      <dgm:spPr/>
      <dgm:t>
        <a:bodyPr/>
        <a:lstStyle/>
        <a:p>
          <a:endParaRPr lang="es-MX"/>
        </a:p>
      </dgm:t>
    </dgm:pt>
    <dgm:pt modelId="{D8EA0B6B-415F-42F2-B5DF-2C7095CF15EE}" type="sibTrans" cxnId="{8ECF20FC-C675-41E0-AA6B-B0FB084C64DC}">
      <dgm:prSet/>
      <dgm:spPr>
        <a:xfrm>
          <a:off x="2113331" y="682668"/>
          <a:ext cx="3633048" cy="3633048"/>
        </a:xfrm>
        <a:custGeom>
          <a:avLst/>
          <a:gdLst/>
          <a:ahLst/>
          <a:cxnLst/>
          <a:rect l="0" t="0" r="0" b="0"/>
          <a:pathLst>
            <a:path>
              <a:moveTo>
                <a:pt x="2879451" y="343450"/>
              </a:moveTo>
              <a:arcTo wR="1816524" hR="1816524" stAng="18348788" swAng="3647023"/>
            </a:path>
          </a:pathLst>
        </a:custGeom>
        <a:noFill/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CE23CC84-BB33-4072-B70A-D4E1669E4D07}">
      <dgm:prSet phldrT="[Texto]" custT="1"/>
      <dgm:spPr>
        <a:xfrm>
          <a:off x="4455306" y="2726445"/>
          <a:ext cx="2095411" cy="1362017"/>
        </a:xfrm>
        <a:prstGeom prst="roundRec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sz="20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Gobierno</a:t>
          </a:r>
        </a:p>
      </dgm:t>
    </dgm:pt>
    <dgm:pt modelId="{A8BE9EE0-AC27-4455-9554-1E2483CD8649}" type="parTrans" cxnId="{C1B82EDC-8AA4-4233-AA5E-9498C43EBBB4}">
      <dgm:prSet/>
      <dgm:spPr/>
      <dgm:t>
        <a:bodyPr/>
        <a:lstStyle/>
        <a:p>
          <a:endParaRPr lang="es-MX"/>
        </a:p>
      </dgm:t>
    </dgm:pt>
    <dgm:pt modelId="{5275BC24-CAE4-4B84-931B-B6E621C6D4A0}" type="sibTrans" cxnId="{C1B82EDC-8AA4-4233-AA5E-9498C43EBBB4}">
      <dgm:prSet/>
      <dgm:spPr>
        <a:xfrm>
          <a:off x="2113331" y="682668"/>
          <a:ext cx="3633048" cy="3633048"/>
        </a:xfrm>
        <a:custGeom>
          <a:avLst/>
          <a:gdLst/>
          <a:ahLst/>
          <a:cxnLst/>
          <a:rect l="0" t="0" r="0" b="0"/>
          <a:pathLst>
            <a:path>
              <a:moveTo>
                <a:pt x="2680849" y="3414241"/>
              </a:moveTo>
              <a:arcTo wR="1816524" hR="1816524" stAng="3695263" swAng="3409473"/>
            </a:path>
          </a:pathLst>
        </a:custGeom>
        <a:noFill/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67F4E305-29E0-4114-9DEE-E4E2207B6D6A}">
      <dgm:prSet phldrT="[Texto]" custT="1"/>
      <dgm:spPr>
        <a:xfrm>
          <a:off x="1308994" y="2726445"/>
          <a:ext cx="2095411" cy="1362017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sz="20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Órgano Garante de Transparencia</a:t>
          </a:r>
        </a:p>
      </dgm:t>
    </dgm:pt>
    <dgm:pt modelId="{A1FA7478-FDC8-45FC-B12D-8440E635042F}" type="parTrans" cxnId="{F4354579-0702-46D7-8D03-B78FCB6C6D6B}">
      <dgm:prSet/>
      <dgm:spPr/>
      <dgm:t>
        <a:bodyPr/>
        <a:lstStyle/>
        <a:p>
          <a:endParaRPr lang="es-MX"/>
        </a:p>
      </dgm:t>
    </dgm:pt>
    <dgm:pt modelId="{32430BED-C845-4955-9C7E-6ED820793EBF}" type="sibTrans" cxnId="{F4354579-0702-46D7-8D03-B78FCB6C6D6B}">
      <dgm:prSet/>
      <dgm:spPr>
        <a:xfrm>
          <a:off x="2113331" y="682668"/>
          <a:ext cx="3633048" cy="3633048"/>
        </a:xfrm>
        <a:custGeom>
          <a:avLst/>
          <a:gdLst/>
          <a:ahLst/>
          <a:cxnLst/>
          <a:rect l="0" t="0" r="0" b="0"/>
          <a:pathLst>
            <a:path>
              <a:moveTo>
                <a:pt x="12027" y="2025210"/>
              </a:moveTo>
              <a:arcTo wR="1816524" hR="1816524" stAng="10404189" swAng="3647023"/>
            </a:path>
          </a:pathLst>
        </a:custGeom>
        <a:noFill/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C9A3E444-7F11-42E4-9E47-CA6C288A2596}" type="pres">
      <dgm:prSet presAssocID="{1F4E8B6C-BB42-4218-9F3E-45DB5E9CCC1D}" presName="cycle" presStyleCnt="0">
        <dgm:presLayoutVars>
          <dgm:dir/>
          <dgm:resizeHandles val="exact"/>
        </dgm:presLayoutVars>
      </dgm:prSet>
      <dgm:spPr/>
    </dgm:pt>
    <dgm:pt modelId="{1174D032-9B6D-4835-A027-584344517F46}" type="pres">
      <dgm:prSet presAssocID="{10919836-A221-4226-B561-DB592669480E}" presName="node" presStyleLbl="node1" presStyleIdx="0" presStyleCnt="3">
        <dgm:presLayoutVars>
          <dgm:bulletEnabled val="1"/>
        </dgm:presLayoutVars>
      </dgm:prSet>
      <dgm:spPr/>
    </dgm:pt>
    <dgm:pt modelId="{12940880-C552-4555-8B24-A0A38E902292}" type="pres">
      <dgm:prSet presAssocID="{10919836-A221-4226-B561-DB592669480E}" presName="spNode" presStyleCnt="0"/>
      <dgm:spPr/>
    </dgm:pt>
    <dgm:pt modelId="{1BF99588-4746-4DEF-9CD4-63E0D586C393}" type="pres">
      <dgm:prSet presAssocID="{D8EA0B6B-415F-42F2-B5DF-2C7095CF15EE}" presName="sibTrans" presStyleLbl="sibTrans1D1" presStyleIdx="0" presStyleCnt="3"/>
      <dgm:spPr/>
    </dgm:pt>
    <dgm:pt modelId="{71E32397-E22D-422C-89E9-A2B0B860B999}" type="pres">
      <dgm:prSet presAssocID="{CE23CC84-BB33-4072-B70A-D4E1669E4D07}" presName="node" presStyleLbl="node1" presStyleIdx="1" presStyleCnt="3">
        <dgm:presLayoutVars>
          <dgm:bulletEnabled val="1"/>
        </dgm:presLayoutVars>
      </dgm:prSet>
      <dgm:spPr/>
    </dgm:pt>
    <dgm:pt modelId="{1139F56A-926C-4BB9-9630-32AABF0FACD9}" type="pres">
      <dgm:prSet presAssocID="{CE23CC84-BB33-4072-B70A-D4E1669E4D07}" presName="spNode" presStyleCnt="0"/>
      <dgm:spPr/>
    </dgm:pt>
    <dgm:pt modelId="{52B2C81B-E64B-4BE1-A76E-3D0841071374}" type="pres">
      <dgm:prSet presAssocID="{5275BC24-CAE4-4B84-931B-B6E621C6D4A0}" presName="sibTrans" presStyleLbl="sibTrans1D1" presStyleIdx="1" presStyleCnt="3"/>
      <dgm:spPr/>
    </dgm:pt>
    <dgm:pt modelId="{750AF4BF-3B58-467E-9480-5835FC7A4912}" type="pres">
      <dgm:prSet presAssocID="{67F4E305-29E0-4114-9DEE-E4E2207B6D6A}" presName="node" presStyleLbl="node1" presStyleIdx="2" presStyleCnt="3">
        <dgm:presLayoutVars>
          <dgm:bulletEnabled val="1"/>
        </dgm:presLayoutVars>
      </dgm:prSet>
      <dgm:spPr/>
    </dgm:pt>
    <dgm:pt modelId="{2271DDE3-7FAC-48D1-BEC6-3DF4765E3904}" type="pres">
      <dgm:prSet presAssocID="{67F4E305-29E0-4114-9DEE-E4E2207B6D6A}" presName="spNode" presStyleCnt="0"/>
      <dgm:spPr/>
    </dgm:pt>
    <dgm:pt modelId="{06D7442F-44B2-4AFE-B31D-39109214C361}" type="pres">
      <dgm:prSet presAssocID="{32430BED-C845-4955-9C7E-6ED820793EBF}" presName="sibTrans" presStyleLbl="sibTrans1D1" presStyleIdx="2" presStyleCnt="3"/>
      <dgm:spPr/>
    </dgm:pt>
  </dgm:ptLst>
  <dgm:cxnLst>
    <dgm:cxn modelId="{3E341F34-AFF9-4C83-87DE-9F3DC64ABB28}" type="presOf" srcId="{1F4E8B6C-BB42-4218-9F3E-45DB5E9CCC1D}" destId="{C9A3E444-7F11-42E4-9E47-CA6C288A2596}" srcOrd="0" destOrd="0" presId="urn:microsoft.com/office/officeart/2005/8/layout/cycle6"/>
    <dgm:cxn modelId="{903D78AD-A6E1-446A-8673-A2AA13618954}" type="presOf" srcId="{10919836-A221-4226-B561-DB592669480E}" destId="{1174D032-9B6D-4835-A027-584344517F46}" srcOrd="0" destOrd="0" presId="urn:microsoft.com/office/officeart/2005/8/layout/cycle6"/>
    <dgm:cxn modelId="{F4354579-0702-46D7-8D03-B78FCB6C6D6B}" srcId="{1F4E8B6C-BB42-4218-9F3E-45DB5E9CCC1D}" destId="{67F4E305-29E0-4114-9DEE-E4E2207B6D6A}" srcOrd="2" destOrd="0" parTransId="{A1FA7478-FDC8-45FC-B12D-8440E635042F}" sibTransId="{32430BED-C845-4955-9C7E-6ED820793EBF}"/>
    <dgm:cxn modelId="{C1B82EDC-8AA4-4233-AA5E-9498C43EBBB4}" srcId="{1F4E8B6C-BB42-4218-9F3E-45DB5E9CCC1D}" destId="{CE23CC84-BB33-4072-B70A-D4E1669E4D07}" srcOrd="1" destOrd="0" parTransId="{A8BE9EE0-AC27-4455-9554-1E2483CD8649}" sibTransId="{5275BC24-CAE4-4B84-931B-B6E621C6D4A0}"/>
    <dgm:cxn modelId="{88B0DD01-0B53-461E-A075-9E2F3967BAD4}" type="presOf" srcId="{67F4E305-29E0-4114-9DEE-E4E2207B6D6A}" destId="{750AF4BF-3B58-467E-9480-5835FC7A4912}" srcOrd="0" destOrd="0" presId="urn:microsoft.com/office/officeart/2005/8/layout/cycle6"/>
    <dgm:cxn modelId="{3DEDF787-8EB8-4FEF-8398-A4CAD5C6EA00}" type="presOf" srcId="{CE23CC84-BB33-4072-B70A-D4E1669E4D07}" destId="{71E32397-E22D-422C-89E9-A2B0B860B999}" srcOrd="0" destOrd="0" presId="urn:microsoft.com/office/officeart/2005/8/layout/cycle6"/>
    <dgm:cxn modelId="{F3B98B27-DD05-4B43-9441-63E59DE1E7BD}" type="presOf" srcId="{32430BED-C845-4955-9C7E-6ED820793EBF}" destId="{06D7442F-44B2-4AFE-B31D-39109214C361}" srcOrd="0" destOrd="0" presId="urn:microsoft.com/office/officeart/2005/8/layout/cycle6"/>
    <dgm:cxn modelId="{CC946ED0-37B8-40DE-964E-6152AA523143}" type="presOf" srcId="{D8EA0B6B-415F-42F2-B5DF-2C7095CF15EE}" destId="{1BF99588-4746-4DEF-9CD4-63E0D586C393}" srcOrd="0" destOrd="0" presId="urn:microsoft.com/office/officeart/2005/8/layout/cycle6"/>
    <dgm:cxn modelId="{8ECF20FC-C675-41E0-AA6B-B0FB084C64DC}" srcId="{1F4E8B6C-BB42-4218-9F3E-45DB5E9CCC1D}" destId="{10919836-A221-4226-B561-DB592669480E}" srcOrd="0" destOrd="0" parTransId="{CFD97410-29F3-4515-9458-3D7399BFE97E}" sibTransId="{D8EA0B6B-415F-42F2-B5DF-2C7095CF15EE}"/>
    <dgm:cxn modelId="{30C51E1C-FF8E-41B8-ACDB-3DFC2233064C}" type="presOf" srcId="{5275BC24-CAE4-4B84-931B-B6E621C6D4A0}" destId="{52B2C81B-E64B-4BE1-A76E-3D0841071374}" srcOrd="0" destOrd="0" presId="urn:microsoft.com/office/officeart/2005/8/layout/cycle6"/>
    <dgm:cxn modelId="{C6D0174B-6805-4692-B1AF-84D6BDB05370}" type="presParOf" srcId="{C9A3E444-7F11-42E4-9E47-CA6C288A2596}" destId="{1174D032-9B6D-4835-A027-584344517F46}" srcOrd="0" destOrd="0" presId="urn:microsoft.com/office/officeart/2005/8/layout/cycle6"/>
    <dgm:cxn modelId="{F377B77A-F194-4F94-B441-09C17BF93205}" type="presParOf" srcId="{C9A3E444-7F11-42E4-9E47-CA6C288A2596}" destId="{12940880-C552-4555-8B24-A0A38E902292}" srcOrd="1" destOrd="0" presId="urn:microsoft.com/office/officeart/2005/8/layout/cycle6"/>
    <dgm:cxn modelId="{16DEFA10-CB19-4D37-BC24-C1C05651BB5E}" type="presParOf" srcId="{C9A3E444-7F11-42E4-9E47-CA6C288A2596}" destId="{1BF99588-4746-4DEF-9CD4-63E0D586C393}" srcOrd="2" destOrd="0" presId="urn:microsoft.com/office/officeart/2005/8/layout/cycle6"/>
    <dgm:cxn modelId="{13A014D1-771F-4A51-AC43-7D6D9D1906B9}" type="presParOf" srcId="{C9A3E444-7F11-42E4-9E47-CA6C288A2596}" destId="{71E32397-E22D-422C-89E9-A2B0B860B999}" srcOrd="3" destOrd="0" presId="urn:microsoft.com/office/officeart/2005/8/layout/cycle6"/>
    <dgm:cxn modelId="{FF3874BE-A294-4D37-8AFA-076FCD5252E5}" type="presParOf" srcId="{C9A3E444-7F11-42E4-9E47-CA6C288A2596}" destId="{1139F56A-926C-4BB9-9630-32AABF0FACD9}" srcOrd="4" destOrd="0" presId="urn:microsoft.com/office/officeart/2005/8/layout/cycle6"/>
    <dgm:cxn modelId="{4039A2F5-601C-4D8C-81B5-0C7BCAB2A9DC}" type="presParOf" srcId="{C9A3E444-7F11-42E4-9E47-CA6C288A2596}" destId="{52B2C81B-E64B-4BE1-A76E-3D0841071374}" srcOrd="5" destOrd="0" presId="urn:microsoft.com/office/officeart/2005/8/layout/cycle6"/>
    <dgm:cxn modelId="{982F81FC-6CC4-4E38-9E79-2B0090B4030B}" type="presParOf" srcId="{C9A3E444-7F11-42E4-9E47-CA6C288A2596}" destId="{750AF4BF-3B58-467E-9480-5835FC7A4912}" srcOrd="6" destOrd="0" presId="urn:microsoft.com/office/officeart/2005/8/layout/cycle6"/>
    <dgm:cxn modelId="{62CB6C58-5FC8-4E75-8F2D-BE8B1508940D}" type="presParOf" srcId="{C9A3E444-7F11-42E4-9E47-CA6C288A2596}" destId="{2271DDE3-7FAC-48D1-BEC6-3DF4765E3904}" srcOrd="7" destOrd="0" presId="urn:microsoft.com/office/officeart/2005/8/layout/cycle6"/>
    <dgm:cxn modelId="{4D352061-4C58-4C53-93F9-1C89C8A63998}" type="presParOf" srcId="{C9A3E444-7F11-42E4-9E47-CA6C288A2596}" destId="{06D7442F-44B2-4AFE-B31D-39109214C361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0059D-CD0B-4B5C-A7FE-160BDE41F20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712AE45-F8D8-45F9-9BBE-17827DE408B0}">
      <dgm:prSet phldrT="[Texto]"/>
      <dgm:spPr>
        <a:xfrm>
          <a:off x="950" y="146186"/>
          <a:ext cx="3707288" cy="2224373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1.- Coordinar la elaboración del Plan de Acción Local (PAL) para el desarrollo del ejercicio de gobierno abierto</a:t>
          </a:r>
        </a:p>
      </dgm:t>
    </dgm:pt>
    <dgm:pt modelId="{BA00EFD2-A029-4D1D-8666-BC2C253F2623}" type="parTrans" cxnId="{A94E2686-F2F0-4F78-B3E7-37A64AA39283}">
      <dgm:prSet/>
      <dgm:spPr/>
      <dgm:t>
        <a:bodyPr/>
        <a:lstStyle/>
        <a:p>
          <a:endParaRPr lang="es-MX"/>
        </a:p>
      </dgm:t>
    </dgm:pt>
    <dgm:pt modelId="{9F5C71FF-41AD-4527-8915-8324AD0F4BA9}" type="sibTrans" cxnId="{A94E2686-F2F0-4F78-B3E7-37A64AA39283}">
      <dgm:prSet/>
      <dgm:spPr/>
      <dgm:t>
        <a:bodyPr/>
        <a:lstStyle/>
        <a:p>
          <a:endParaRPr lang="es-MX"/>
        </a:p>
      </dgm:t>
    </dgm:pt>
    <dgm:pt modelId="{B619E615-5C33-42A7-BEA8-98843F41873C}">
      <dgm:prSet phldrT="[Texto]"/>
      <dgm:spPr>
        <a:xfrm>
          <a:off x="4078968" y="146186"/>
          <a:ext cx="3707288" cy="2224373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2.- Dar seguimiento a los compromisos y actividades específicas definidas en el PAL</a:t>
          </a:r>
          <a:r>
            <a:rPr lang="es-MX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</a:t>
          </a:r>
        </a:p>
      </dgm:t>
    </dgm:pt>
    <dgm:pt modelId="{25108341-EAED-4BAD-9F7C-C436CE8EDBCA}" type="parTrans" cxnId="{FFE2B0B0-CC15-4F99-99DD-6EA68BBDD5EB}">
      <dgm:prSet/>
      <dgm:spPr/>
      <dgm:t>
        <a:bodyPr/>
        <a:lstStyle/>
        <a:p>
          <a:endParaRPr lang="es-MX"/>
        </a:p>
      </dgm:t>
    </dgm:pt>
    <dgm:pt modelId="{4C607D5E-DBE2-4859-90D4-756DE0A99447}" type="sibTrans" cxnId="{FFE2B0B0-CC15-4F99-99DD-6EA68BBDD5EB}">
      <dgm:prSet/>
      <dgm:spPr/>
      <dgm:t>
        <a:bodyPr/>
        <a:lstStyle/>
        <a:p>
          <a:endParaRPr lang="es-MX"/>
        </a:p>
      </dgm:t>
    </dgm:pt>
    <dgm:pt modelId="{0B935434-905A-4313-9A77-A5AD33456B98}">
      <dgm:prSet/>
      <dgm:spPr>
        <a:xfrm>
          <a:off x="0" y="2799456"/>
          <a:ext cx="3707288" cy="2224373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MX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3.- Generar reportes de seguimiento y evaluación de los compromisos adoptados y las actividades que deriven de los mismos</a:t>
          </a:r>
        </a:p>
      </dgm:t>
    </dgm:pt>
    <dgm:pt modelId="{6DBBA6C2-81A7-4743-BBEC-2DDA53AA8D08}" type="parTrans" cxnId="{C013AFE7-85DD-49D7-8900-F5EA87DD7A49}">
      <dgm:prSet/>
      <dgm:spPr/>
      <dgm:t>
        <a:bodyPr/>
        <a:lstStyle/>
        <a:p>
          <a:endParaRPr lang="es-MX"/>
        </a:p>
      </dgm:t>
    </dgm:pt>
    <dgm:pt modelId="{325749B0-9A7B-48C3-B0A0-31F7B541EA47}" type="sibTrans" cxnId="{C013AFE7-85DD-49D7-8900-F5EA87DD7A49}">
      <dgm:prSet/>
      <dgm:spPr/>
      <dgm:t>
        <a:bodyPr/>
        <a:lstStyle/>
        <a:p>
          <a:endParaRPr lang="es-MX"/>
        </a:p>
      </dgm:t>
    </dgm:pt>
    <dgm:pt modelId="{411C74A6-1F25-4CFB-83B6-D32E657069B9}">
      <dgm:prSet/>
      <dgm:spPr>
        <a:xfrm>
          <a:off x="4078968" y="2741288"/>
          <a:ext cx="3707288" cy="2224373"/>
        </a:xfrm>
        <a:prstGeom prst="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4.- Ser promotor del Modelo de Gobierno Abierto entre los distintos actores sociales, así como entre los actores gubernamentales de todos los órdenes de gobierno (ejecutivo local y ayuntamientos).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29051C7-C1EC-4F7C-9A75-DF48D5E85AA6}" type="parTrans" cxnId="{48762F88-0CF2-4CF6-96FC-D35DFF1668BB}">
      <dgm:prSet/>
      <dgm:spPr/>
      <dgm:t>
        <a:bodyPr/>
        <a:lstStyle/>
        <a:p>
          <a:endParaRPr lang="es-MX"/>
        </a:p>
      </dgm:t>
    </dgm:pt>
    <dgm:pt modelId="{53972FA1-DA26-4293-8FFA-91588DA8BB61}" type="sibTrans" cxnId="{48762F88-0CF2-4CF6-96FC-D35DFF1668BB}">
      <dgm:prSet/>
      <dgm:spPr/>
      <dgm:t>
        <a:bodyPr/>
        <a:lstStyle/>
        <a:p>
          <a:endParaRPr lang="es-MX"/>
        </a:p>
      </dgm:t>
    </dgm:pt>
    <dgm:pt modelId="{B8246910-6CBE-4461-BB67-C4F2F73FEFDD}" type="pres">
      <dgm:prSet presAssocID="{8060059D-CD0B-4B5C-A7FE-160BDE41F203}" presName="diagram" presStyleCnt="0">
        <dgm:presLayoutVars>
          <dgm:dir/>
          <dgm:resizeHandles val="exact"/>
        </dgm:presLayoutVars>
      </dgm:prSet>
      <dgm:spPr/>
    </dgm:pt>
    <dgm:pt modelId="{0728342F-61D5-47A7-96D1-D9E511E1D22D}" type="pres">
      <dgm:prSet presAssocID="{2712AE45-F8D8-45F9-9BBE-17827DE408B0}" presName="node" presStyleLbl="node1" presStyleIdx="0" presStyleCnt="4" custLinFactNeighborX="406" custLinFactNeighborY="476">
        <dgm:presLayoutVars>
          <dgm:bulletEnabled val="1"/>
        </dgm:presLayoutVars>
      </dgm:prSet>
      <dgm:spPr/>
    </dgm:pt>
    <dgm:pt modelId="{30E78F86-E09C-4E92-B120-FC48B270FF4B}" type="pres">
      <dgm:prSet presAssocID="{9F5C71FF-41AD-4527-8915-8324AD0F4BA9}" presName="sibTrans" presStyleCnt="0"/>
      <dgm:spPr/>
    </dgm:pt>
    <dgm:pt modelId="{5A8611FE-F8A1-4C77-AEF8-320B1A1CDF49}" type="pres">
      <dgm:prSet presAssocID="{B619E615-5C33-42A7-BEA8-98843F41873C}" presName="node" presStyleLbl="node1" presStyleIdx="1" presStyleCnt="4">
        <dgm:presLayoutVars>
          <dgm:bulletEnabled val="1"/>
        </dgm:presLayoutVars>
      </dgm:prSet>
      <dgm:spPr/>
    </dgm:pt>
    <dgm:pt modelId="{A2A29835-0B39-4614-8631-6E7CA3B92735}" type="pres">
      <dgm:prSet presAssocID="{4C607D5E-DBE2-4859-90D4-756DE0A99447}" presName="sibTrans" presStyleCnt="0"/>
      <dgm:spPr/>
    </dgm:pt>
    <dgm:pt modelId="{1485200D-1A95-4F42-B66C-251D6AFC8A0D}" type="pres">
      <dgm:prSet presAssocID="{0B935434-905A-4313-9A77-A5AD33456B98}" presName="node" presStyleLbl="node1" presStyleIdx="2" presStyleCnt="4" custLinFactNeighborX="-282" custLinFactNeighborY="2615">
        <dgm:presLayoutVars>
          <dgm:bulletEnabled val="1"/>
        </dgm:presLayoutVars>
      </dgm:prSet>
      <dgm:spPr/>
    </dgm:pt>
    <dgm:pt modelId="{02D3A996-D20B-4B3E-BA3B-0DAB13996301}" type="pres">
      <dgm:prSet presAssocID="{325749B0-9A7B-48C3-B0A0-31F7B541EA47}" presName="sibTrans" presStyleCnt="0"/>
      <dgm:spPr/>
    </dgm:pt>
    <dgm:pt modelId="{6793EFB0-C705-492C-ACB2-723BB4CFF426}" type="pres">
      <dgm:prSet presAssocID="{411C74A6-1F25-4CFB-83B6-D32E657069B9}" presName="node" presStyleLbl="node1" presStyleIdx="3" presStyleCnt="4">
        <dgm:presLayoutVars>
          <dgm:bulletEnabled val="1"/>
        </dgm:presLayoutVars>
      </dgm:prSet>
      <dgm:spPr/>
    </dgm:pt>
  </dgm:ptLst>
  <dgm:cxnLst>
    <dgm:cxn modelId="{661A3756-0F73-4701-8824-B921A9C6B27E}" type="presOf" srcId="{8060059D-CD0B-4B5C-A7FE-160BDE41F203}" destId="{B8246910-6CBE-4461-BB67-C4F2F73FEFDD}" srcOrd="0" destOrd="0" presId="urn:microsoft.com/office/officeart/2005/8/layout/default"/>
    <dgm:cxn modelId="{FFE2B0B0-CC15-4F99-99DD-6EA68BBDD5EB}" srcId="{8060059D-CD0B-4B5C-A7FE-160BDE41F203}" destId="{B619E615-5C33-42A7-BEA8-98843F41873C}" srcOrd="1" destOrd="0" parTransId="{25108341-EAED-4BAD-9F7C-C436CE8EDBCA}" sibTransId="{4C607D5E-DBE2-4859-90D4-756DE0A99447}"/>
    <dgm:cxn modelId="{04C74269-8EBF-4EAF-BD27-51894C6955CB}" type="presOf" srcId="{411C74A6-1F25-4CFB-83B6-D32E657069B9}" destId="{6793EFB0-C705-492C-ACB2-723BB4CFF426}" srcOrd="0" destOrd="0" presId="urn:microsoft.com/office/officeart/2005/8/layout/default"/>
    <dgm:cxn modelId="{B32F6005-63AD-4477-9000-6B1D41A7F548}" type="presOf" srcId="{0B935434-905A-4313-9A77-A5AD33456B98}" destId="{1485200D-1A95-4F42-B66C-251D6AFC8A0D}" srcOrd="0" destOrd="0" presId="urn:microsoft.com/office/officeart/2005/8/layout/default"/>
    <dgm:cxn modelId="{C013AFE7-85DD-49D7-8900-F5EA87DD7A49}" srcId="{8060059D-CD0B-4B5C-A7FE-160BDE41F203}" destId="{0B935434-905A-4313-9A77-A5AD33456B98}" srcOrd="2" destOrd="0" parTransId="{6DBBA6C2-81A7-4743-BBEC-2DDA53AA8D08}" sibTransId="{325749B0-9A7B-48C3-B0A0-31F7B541EA47}"/>
    <dgm:cxn modelId="{550B897E-DDD8-442F-8C81-61CF878E40A8}" type="presOf" srcId="{2712AE45-F8D8-45F9-9BBE-17827DE408B0}" destId="{0728342F-61D5-47A7-96D1-D9E511E1D22D}" srcOrd="0" destOrd="0" presId="urn:microsoft.com/office/officeart/2005/8/layout/default"/>
    <dgm:cxn modelId="{A94E2686-F2F0-4F78-B3E7-37A64AA39283}" srcId="{8060059D-CD0B-4B5C-A7FE-160BDE41F203}" destId="{2712AE45-F8D8-45F9-9BBE-17827DE408B0}" srcOrd="0" destOrd="0" parTransId="{BA00EFD2-A029-4D1D-8666-BC2C253F2623}" sibTransId="{9F5C71FF-41AD-4527-8915-8324AD0F4BA9}"/>
    <dgm:cxn modelId="{48762F88-0CF2-4CF6-96FC-D35DFF1668BB}" srcId="{8060059D-CD0B-4B5C-A7FE-160BDE41F203}" destId="{411C74A6-1F25-4CFB-83B6-D32E657069B9}" srcOrd="3" destOrd="0" parTransId="{C29051C7-C1EC-4F7C-9A75-DF48D5E85AA6}" sibTransId="{53972FA1-DA26-4293-8FFA-91588DA8BB61}"/>
    <dgm:cxn modelId="{5E85E3FA-6B6B-414C-90F4-F8AAC50EEBA7}" type="presOf" srcId="{B619E615-5C33-42A7-BEA8-98843F41873C}" destId="{5A8611FE-F8A1-4C77-AEF8-320B1A1CDF49}" srcOrd="0" destOrd="0" presId="urn:microsoft.com/office/officeart/2005/8/layout/default"/>
    <dgm:cxn modelId="{FBFEEF4E-B96A-4C9D-B22A-A9FBA14D8160}" type="presParOf" srcId="{B8246910-6CBE-4461-BB67-C4F2F73FEFDD}" destId="{0728342F-61D5-47A7-96D1-D9E511E1D22D}" srcOrd="0" destOrd="0" presId="urn:microsoft.com/office/officeart/2005/8/layout/default"/>
    <dgm:cxn modelId="{62BAF6B5-58F6-4E56-A11D-55348A883BAA}" type="presParOf" srcId="{B8246910-6CBE-4461-BB67-C4F2F73FEFDD}" destId="{30E78F86-E09C-4E92-B120-FC48B270FF4B}" srcOrd="1" destOrd="0" presId="urn:microsoft.com/office/officeart/2005/8/layout/default"/>
    <dgm:cxn modelId="{41FDD773-1B34-4FFB-8398-C48AA7CE3D9F}" type="presParOf" srcId="{B8246910-6CBE-4461-BB67-C4F2F73FEFDD}" destId="{5A8611FE-F8A1-4C77-AEF8-320B1A1CDF49}" srcOrd="2" destOrd="0" presId="urn:microsoft.com/office/officeart/2005/8/layout/default"/>
    <dgm:cxn modelId="{3C5B8FC1-8B62-4161-92D2-B97723D314C5}" type="presParOf" srcId="{B8246910-6CBE-4461-BB67-C4F2F73FEFDD}" destId="{A2A29835-0B39-4614-8631-6E7CA3B92735}" srcOrd="3" destOrd="0" presId="urn:microsoft.com/office/officeart/2005/8/layout/default"/>
    <dgm:cxn modelId="{099AB967-41BB-41A7-B16C-CF6AC73D3092}" type="presParOf" srcId="{B8246910-6CBE-4461-BB67-C4F2F73FEFDD}" destId="{1485200D-1A95-4F42-B66C-251D6AFC8A0D}" srcOrd="4" destOrd="0" presId="urn:microsoft.com/office/officeart/2005/8/layout/default"/>
    <dgm:cxn modelId="{FD914AC8-9A46-4D2F-BF70-C69E46FF4A53}" type="presParOf" srcId="{B8246910-6CBE-4461-BB67-C4F2F73FEFDD}" destId="{02D3A996-D20B-4B3E-BA3B-0DAB13996301}" srcOrd="5" destOrd="0" presId="urn:microsoft.com/office/officeart/2005/8/layout/default"/>
    <dgm:cxn modelId="{085A0C87-197F-4277-9B5E-51DBF0CAE8E7}" type="presParOf" srcId="{B8246910-6CBE-4461-BB67-C4F2F73FEFDD}" destId="{6793EFB0-C705-492C-ACB2-723BB4CFF4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E7675-690C-411B-B9C7-811F9692BBAC}">
      <dsp:nvSpPr>
        <dsp:cNvPr id="0" name=""/>
        <dsp:cNvSpPr/>
      </dsp:nvSpPr>
      <dsp:spPr>
        <a:xfrm>
          <a:off x="2950094" y="0"/>
          <a:ext cx="4425141" cy="105667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Transparencia</a:t>
          </a:r>
        </a:p>
      </dsp:txBody>
      <dsp:txXfrm>
        <a:off x="2950094" y="132084"/>
        <a:ext cx="4028889" cy="792504"/>
      </dsp:txXfrm>
    </dsp:sp>
    <dsp:sp modelId="{DF0DE361-29A7-46F4-BDC7-577099EABABE}">
      <dsp:nvSpPr>
        <dsp:cNvPr id="0" name=""/>
        <dsp:cNvSpPr/>
      </dsp:nvSpPr>
      <dsp:spPr>
        <a:xfrm>
          <a:off x="0" y="0"/>
          <a:ext cx="2950094" cy="1056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Ser informados</a:t>
          </a:r>
        </a:p>
      </dsp:txBody>
      <dsp:txXfrm>
        <a:off x="51582" y="51582"/>
        <a:ext cx="2846930" cy="953508"/>
      </dsp:txXfrm>
    </dsp:sp>
    <dsp:sp modelId="{BB9690B1-872E-4F86-AEF2-5F228E513483}">
      <dsp:nvSpPr>
        <dsp:cNvPr id="0" name=""/>
        <dsp:cNvSpPr/>
      </dsp:nvSpPr>
      <dsp:spPr>
        <a:xfrm>
          <a:off x="2950094" y="1162339"/>
          <a:ext cx="4425141" cy="105667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Participación</a:t>
          </a:r>
        </a:p>
      </dsp:txBody>
      <dsp:txXfrm>
        <a:off x="2950094" y="1294423"/>
        <a:ext cx="4028889" cy="792504"/>
      </dsp:txXfrm>
    </dsp:sp>
    <dsp:sp modelId="{1DF2DF6D-24BB-4543-9AD6-8D54AC7AFBE7}">
      <dsp:nvSpPr>
        <dsp:cNvPr id="0" name=""/>
        <dsp:cNvSpPr/>
      </dsp:nvSpPr>
      <dsp:spPr>
        <a:xfrm>
          <a:off x="0" y="1162339"/>
          <a:ext cx="2950094" cy="1056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Ser consultados</a:t>
          </a:r>
        </a:p>
      </dsp:txBody>
      <dsp:txXfrm>
        <a:off x="51582" y="1213921"/>
        <a:ext cx="2846930" cy="953508"/>
      </dsp:txXfrm>
    </dsp:sp>
    <dsp:sp modelId="{C2E8D0AF-12D3-4370-9371-D3A4D0815196}">
      <dsp:nvSpPr>
        <dsp:cNvPr id="0" name=""/>
        <dsp:cNvSpPr/>
      </dsp:nvSpPr>
      <dsp:spPr>
        <a:xfrm>
          <a:off x="2950094" y="2324678"/>
          <a:ext cx="4425141" cy="105667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b="1" kern="1200" dirty="0">
              <a:latin typeface="Arial" panose="020B0604020202020204" pitchFamily="34" charset="0"/>
              <a:cs typeface="Arial" panose="020B0604020202020204" pitchFamily="34" charset="0"/>
            </a:rPr>
            <a:t>Colaboración</a:t>
          </a:r>
        </a:p>
      </dsp:txBody>
      <dsp:txXfrm>
        <a:off x="2950094" y="2456762"/>
        <a:ext cx="4028889" cy="792504"/>
      </dsp:txXfrm>
    </dsp:sp>
    <dsp:sp modelId="{5B78F6C4-D1AF-4E49-9381-31160DFC8DDB}">
      <dsp:nvSpPr>
        <dsp:cNvPr id="0" name=""/>
        <dsp:cNvSpPr/>
      </dsp:nvSpPr>
      <dsp:spPr>
        <a:xfrm>
          <a:off x="0" y="2324678"/>
          <a:ext cx="2950094" cy="10566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Ser </a:t>
          </a:r>
          <a:r>
            <a:rPr lang="es-ES" sz="2000" kern="1200" dirty="0">
              <a:latin typeface="Arial" panose="020B0604020202020204" pitchFamily="34" charset="0"/>
              <a:cs typeface="Arial" panose="020B0604020202020204" pitchFamily="34" charset="0"/>
            </a:rPr>
            <a:t>parte</a:t>
          </a:r>
          <a:endParaRPr lang="es-E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82" y="2376260"/>
        <a:ext cx="2846930" cy="953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AFA6E-82B4-4B30-B2A5-611DDADF376C}">
      <dsp:nvSpPr>
        <dsp:cNvPr id="0" name=""/>
        <dsp:cNvSpPr/>
      </dsp:nvSpPr>
      <dsp:spPr>
        <a:xfrm>
          <a:off x="0" y="3087424"/>
          <a:ext cx="5222630" cy="1013361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Ejecución y Seguimiento</a:t>
          </a:r>
        </a:p>
      </dsp:txBody>
      <dsp:txXfrm>
        <a:off x="0" y="3087424"/>
        <a:ext cx="5222630" cy="1013361"/>
      </dsp:txXfrm>
    </dsp:sp>
    <dsp:sp modelId="{EEF80E8E-F1E1-4CCF-86E0-3501936B13BA}">
      <dsp:nvSpPr>
        <dsp:cNvPr id="0" name=""/>
        <dsp:cNvSpPr/>
      </dsp:nvSpPr>
      <dsp:spPr>
        <a:xfrm rot="10800000">
          <a:off x="0" y="1544074"/>
          <a:ext cx="5222630" cy="1558550"/>
        </a:xfrm>
        <a:prstGeom prst="upArrowCallou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Plan de Acción Local</a:t>
          </a:r>
        </a:p>
      </dsp:txBody>
      <dsp:txXfrm rot="10800000">
        <a:off x="0" y="1544074"/>
        <a:ext cx="5222630" cy="1012699"/>
      </dsp:txXfrm>
    </dsp:sp>
    <dsp:sp modelId="{611C60C4-0396-40EF-A20E-3D74A00C8094}">
      <dsp:nvSpPr>
        <dsp:cNvPr id="0" name=""/>
        <dsp:cNvSpPr/>
      </dsp:nvSpPr>
      <dsp:spPr>
        <a:xfrm rot="10800000">
          <a:off x="0" y="0"/>
          <a:ext cx="5222630" cy="1558550"/>
        </a:xfrm>
        <a:prstGeom prst="upArrowCallou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+mn-cs"/>
            </a:rPr>
            <a:t>Integración del Secretariado Técnico Tripartita Local</a:t>
          </a:r>
        </a:p>
      </dsp:txBody>
      <dsp:txXfrm rot="10800000">
        <a:off x="0" y="0"/>
        <a:ext cx="5222630" cy="1012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4D032-9B6D-4835-A027-584344517F46}">
      <dsp:nvSpPr>
        <dsp:cNvPr id="0" name=""/>
        <dsp:cNvSpPr/>
      </dsp:nvSpPr>
      <dsp:spPr>
        <a:xfrm>
          <a:off x="2767002" y="1360"/>
          <a:ext cx="2016722" cy="131086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Sociedad Civil</a:t>
          </a:r>
        </a:p>
      </dsp:txBody>
      <dsp:txXfrm>
        <a:off x="2830993" y="65351"/>
        <a:ext cx="1888740" cy="1182887"/>
      </dsp:txXfrm>
    </dsp:sp>
    <dsp:sp modelId="{1BF99588-4746-4DEF-9CD4-63E0D586C393}">
      <dsp:nvSpPr>
        <dsp:cNvPr id="0" name=""/>
        <dsp:cNvSpPr/>
      </dsp:nvSpPr>
      <dsp:spPr>
        <a:xfrm>
          <a:off x="2027848" y="656795"/>
          <a:ext cx="3495029" cy="3495029"/>
        </a:xfrm>
        <a:custGeom>
          <a:avLst/>
          <a:gdLst/>
          <a:ahLst/>
          <a:cxnLst/>
          <a:rect l="0" t="0" r="0" b="0"/>
          <a:pathLst>
            <a:path>
              <a:moveTo>
                <a:pt x="2879451" y="343450"/>
              </a:moveTo>
              <a:arcTo wR="1816524" hR="1816524" stAng="18348788" swAng="3647023"/>
            </a:path>
          </a:pathLst>
        </a:custGeom>
        <a:noFill/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2397-E22D-422C-89E9-A2B0B860B999}">
      <dsp:nvSpPr>
        <dsp:cNvPr id="0" name=""/>
        <dsp:cNvSpPr/>
      </dsp:nvSpPr>
      <dsp:spPr>
        <a:xfrm>
          <a:off x="4280394" y="2622632"/>
          <a:ext cx="2016722" cy="1310869"/>
        </a:xfrm>
        <a:prstGeom prst="roundRec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Gobierno</a:t>
          </a:r>
        </a:p>
      </dsp:txBody>
      <dsp:txXfrm>
        <a:off x="4344385" y="2686623"/>
        <a:ext cx="1888740" cy="1182887"/>
      </dsp:txXfrm>
    </dsp:sp>
    <dsp:sp modelId="{52B2C81B-E64B-4BE1-A76E-3D0841071374}">
      <dsp:nvSpPr>
        <dsp:cNvPr id="0" name=""/>
        <dsp:cNvSpPr/>
      </dsp:nvSpPr>
      <dsp:spPr>
        <a:xfrm>
          <a:off x="2027848" y="656795"/>
          <a:ext cx="3495029" cy="3495029"/>
        </a:xfrm>
        <a:custGeom>
          <a:avLst/>
          <a:gdLst/>
          <a:ahLst/>
          <a:cxnLst/>
          <a:rect l="0" t="0" r="0" b="0"/>
          <a:pathLst>
            <a:path>
              <a:moveTo>
                <a:pt x="2680849" y="3414241"/>
              </a:moveTo>
              <a:arcTo wR="1816524" hR="1816524" stAng="3695263" swAng="3409473"/>
            </a:path>
          </a:pathLst>
        </a:custGeom>
        <a:noFill/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AF4BF-3B58-467E-9480-5835FC7A4912}">
      <dsp:nvSpPr>
        <dsp:cNvPr id="0" name=""/>
        <dsp:cNvSpPr/>
      </dsp:nvSpPr>
      <dsp:spPr>
        <a:xfrm>
          <a:off x="1253610" y="2622632"/>
          <a:ext cx="2016722" cy="1310869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Órgano Garante de Transparencia</a:t>
          </a:r>
        </a:p>
      </dsp:txBody>
      <dsp:txXfrm>
        <a:off x="1317601" y="2686623"/>
        <a:ext cx="1888740" cy="1182887"/>
      </dsp:txXfrm>
    </dsp:sp>
    <dsp:sp modelId="{06D7442F-44B2-4AFE-B31D-39109214C361}">
      <dsp:nvSpPr>
        <dsp:cNvPr id="0" name=""/>
        <dsp:cNvSpPr/>
      </dsp:nvSpPr>
      <dsp:spPr>
        <a:xfrm>
          <a:off x="2027848" y="656795"/>
          <a:ext cx="3495029" cy="3495029"/>
        </a:xfrm>
        <a:custGeom>
          <a:avLst/>
          <a:gdLst/>
          <a:ahLst/>
          <a:cxnLst/>
          <a:rect l="0" t="0" r="0" b="0"/>
          <a:pathLst>
            <a:path>
              <a:moveTo>
                <a:pt x="12027" y="2025210"/>
              </a:moveTo>
              <a:arcTo wR="1816524" hR="1816524" stAng="10404189" swAng="3647023"/>
            </a:path>
          </a:pathLst>
        </a:custGeom>
        <a:noFill/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8342F-61D5-47A7-96D1-D9E511E1D22D}">
      <dsp:nvSpPr>
        <dsp:cNvPr id="0" name=""/>
        <dsp:cNvSpPr/>
      </dsp:nvSpPr>
      <dsp:spPr>
        <a:xfrm>
          <a:off x="14776" y="90887"/>
          <a:ext cx="3423443" cy="2054066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1.- Coordinar la elaboración del Plan de Acción Local (PAL) para el desarrollo del ejercicio de gobierno abierto</a:t>
          </a:r>
        </a:p>
      </dsp:txBody>
      <dsp:txXfrm>
        <a:off x="14776" y="90887"/>
        <a:ext cx="3423443" cy="2054066"/>
      </dsp:txXfrm>
    </dsp:sp>
    <dsp:sp modelId="{5A8611FE-F8A1-4C77-AEF8-320B1A1CDF49}">
      <dsp:nvSpPr>
        <dsp:cNvPr id="0" name=""/>
        <dsp:cNvSpPr/>
      </dsp:nvSpPr>
      <dsp:spPr>
        <a:xfrm>
          <a:off x="3766665" y="81110"/>
          <a:ext cx="3423443" cy="2054066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7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2.- Dar seguimiento a los compromisos y actividades específicas definidas en el PAL</a:t>
          </a:r>
          <a:r>
            <a:rPr lang="es-MX" sz="1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</a:t>
          </a:r>
        </a:p>
      </dsp:txBody>
      <dsp:txXfrm>
        <a:off x="3766665" y="81110"/>
        <a:ext cx="3423443" cy="2054066"/>
      </dsp:txXfrm>
    </dsp:sp>
    <dsp:sp modelId="{1485200D-1A95-4F42-B66C-251D6AFC8A0D}">
      <dsp:nvSpPr>
        <dsp:cNvPr id="0" name=""/>
        <dsp:cNvSpPr/>
      </dsp:nvSpPr>
      <dsp:spPr>
        <a:xfrm>
          <a:off x="0" y="2531234"/>
          <a:ext cx="3423443" cy="205406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3.- Generar reportes de seguimiento y evaluación de los compromisos adoptados y las actividades que deriven de los mismos</a:t>
          </a:r>
        </a:p>
      </dsp:txBody>
      <dsp:txXfrm>
        <a:off x="0" y="2531234"/>
        <a:ext cx="3423443" cy="2054066"/>
      </dsp:txXfrm>
    </dsp:sp>
    <dsp:sp modelId="{6793EFB0-C705-492C-ACB2-723BB4CFF426}">
      <dsp:nvSpPr>
        <dsp:cNvPr id="0" name=""/>
        <dsp:cNvSpPr/>
      </dsp:nvSpPr>
      <dsp:spPr>
        <a:xfrm>
          <a:off x="3766665" y="2477520"/>
          <a:ext cx="3423443" cy="2054066"/>
        </a:xfrm>
        <a:prstGeom prst="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7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4.- Ser promotor del Modelo de Gobierno Abierto entre los distintos actores sociales, así como entre los actores gubernamentales de todos los órdenes de gobierno (ejecutivo local y ayuntamientos).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766665" y="2477520"/>
        <a:ext cx="3423443" cy="2054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62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52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77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64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20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6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25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7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37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1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53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086B-61D7-432C-A427-975EA0BEDDE7}" type="datetimeFigureOut">
              <a:rPr lang="es-ES" smtClean="0"/>
              <a:t>17/05/2016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4732A-AE7C-4D70-84DF-77955CA413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4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1925926"/>
            <a:ext cx="9144000" cy="2387600"/>
          </a:xfrm>
        </p:spPr>
        <p:txBody>
          <a:bodyPr/>
          <a:lstStyle/>
          <a:p>
            <a:r>
              <a:rPr lang="es-ES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¿Qué es Gobierno Abierto?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0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1877105"/>
            <a:ext cx="9144000" cy="2387600"/>
          </a:xfrm>
        </p:spPr>
        <p:txBody>
          <a:bodyPr/>
          <a:lstStyle/>
          <a:p>
            <a:r>
              <a:rPr lang="es-ES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¿Cómo vamos en Baja California?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2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Diagrama"/>
          <p:cNvGraphicFramePr/>
          <p:nvPr>
            <p:extLst>
              <p:ext uri="{D42A27DB-BD31-4B8C-83A1-F6EECF244321}">
                <p14:modId xmlns:p14="http://schemas.microsoft.com/office/powerpoint/2010/main" val="2327330530"/>
              </p:ext>
            </p:extLst>
          </p:nvPr>
        </p:nvGraphicFramePr>
        <p:xfrm>
          <a:off x="4004497" y="1207127"/>
          <a:ext cx="5222630" cy="4101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993838" y="1207127"/>
            <a:ext cx="223224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Ejecución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49382" y="385856"/>
            <a:ext cx="7010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Co-creación desde lo local</a:t>
            </a:r>
          </a:p>
        </p:txBody>
      </p:sp>
    </p:spTree>
    <p:extLst>
      <p:ext uri="{BB962C8B-B14F-4D97-AF65-F5344CB8AC3E}">
        <p14:creationId xmlns:p14="http://schemas.microsoft.com/office/powerpoint/2010/main" val="586371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42958" y="163488"/>
            <a:ext cx="80135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s-MX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Secretariado Técnico Tripartita Local</a:t>
            </a: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128465"/>
              </p:ext>
            </p:extLst>
          </p:nvPr>
        </p:nvGraphicFramePr>
        <p:xfrm>
          <a:off x="2078182" y="1243609"/>
          <a:ext cx="7550727" cy="439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9112640" y="3899043"/>
            <a:ext cx="1964068" cy="127664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b="1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392204" y="3899043"/>
            <a:ext cx="1108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15837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57925"/>
              </p:ext>
            </p:extLst>
          </p:nvPr>
        </p:nvGraphicFramePr>
        <p:xfrm>
          <a:off x="1745195" y="1219200"/>
          <a:ext cx="7190987" cy="461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77850" y="404199"/>
            <a:ext cx="3656770" cy="5216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Funciones del STTL</a:t>
            </a:r>
            <a:endParaRPr lang="es-ES" sz="3100" b="1" spc="-350" dirty="0">
              <a:solidFill>
                <a:srgbClr val="546882"/>
              </a:solidFill>
              <a:latin typeface="Arial Black" panose="020B0A040201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65563" y="1789546"/>
            <a:ext cx="9060873" cy="2387600"/>
          </a:xfrm>
        </p:spPr>
        <p:txBody>
          <a:bodyPr>
            <a:noAutofit/>
          </a:bodyPr>
          <a:lstStyle/>
          <a:p>
            <a:r>
              <a:rPr lang="es-ES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¿Qué queremos lograr?</a:t>
            </a:r>
            <a:br>
              <a:rPr lang="es-ES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</a:br>
            <a:r>
              <a:rPr lang="es-ES" sz="4800" spc="-3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(Plan de acción local)</a:t>
            </a:r>
            <a:endParaRPr lang="es-ES" spc="-35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39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34316" y="263236"/>
            <a:ext cx="7451939" cy="1179443"/>
          </a:xfrm>
        </p:spPr>
        <p:txBody>
          <a:bodyPr>
            <a:normAutofit fontScale="90000"/>
          </a:bodyPr>
          <a:lstStyle/>
          <a:p>
            <a:pPr marL="360363" indent="-360363"/>
            <a:r>
              <a:rPr lang="es-MX" sz="34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1. Cero Corrupción, más ética y modernización de la gestión pública</a:t>
            </a:r>
            <a:r>
              <a:rPr lang="es-MX" sz="3200" b="1" spc="-15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</a:t>
            </a:r>
            <a:endParaRPr lang="es-ES" sz="3200" b="1" spc="-150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14425" y="1620529"/>
            <a:ext cx="10641496" cy="3616941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Crear una plataforma única de Comités y Consejos para monitorear los recursos que les son asignados ( </a:t>
            </a:r>
            <a:r>
              <a:rPr lang="es-MX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OSC´s</a:t>
            </a: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, Fideicomisos, Licitaciones).</a:t>
            </a:r>
          </a:p>
          <a:p>
            <a:pPr algn="just">
              <a:spcAft>
                <a:spcPts val="1200"/>
              </a:spcAft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Sistema de denuncia ciudadana por actos de corrupción, donde se integre evidencia fotográfica, audiovisual o documento. </a:t>
            </a: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Elaborar y difundir una LISTA NEGRA de funcionarios y sujetos obligados que incumplen obligaciones de transparencia y rendición de cuentas.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8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582" y="281998"/>
            <a:ext cx="5992091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60363" indent="-360363"/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2. Rendición de cuentas en serio y a fondo (</a:t>
            </a:r>
            <a:r>
              <a:rPr lang="es-MX" sz="3100" b="1" spc="-350" dirty="0" err="1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Follow</a:t>
            </a:r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  <a:r>
              <a:rPr lang="es-MX" sz="3100" b="1" spc="-350" dirty="0" err="1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the</a:t>
            </a:r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 </a:t>
            </a:r>
            <a:r>
              <a:rPr lang="es-MX" sz="3100" b="1" spc="-350" dirty="0" err="1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money</a:t>
            </a:r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)</a:t>
            </a:r>
            <a:endParaRPr lang="es-ES" sz="3100" b="1" spc="-350" dirty="0">
              <a:solidFill>
                <a:srgbClr val="546882"/>
              </a:solidFill>
              <a:latin typeface="Arial Black" panose="020B0A040201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1607561"/>
            <a:ext cx="10591800" cy="4351338"/>
          </a:xfrm>
        </p:spPr>
        <p:txBody>
          <a:bodyPr/>
          <a:lstStyle/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Implementar un sistema digital que utilice indicadores y alertas sobre el avance de obras públicas para su difusión, evaluación y seguimiento en el Estado y municipios. </a:t>
            </a:r>
          </a:p>
          <a:p>
            <a:pPr algn="just"/>
            <a:endParaRPr lang="es-MX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Impulsar que las autoridades responsables exijan estudios de impacto ambiental y mejoren las herramientas de difusión y acceso a la información de dichos estudios, para que la población afectada los conozca y pueda participar en la toma de decisiones </a:t>
            </a:r>
          </a:p>
          <a:p>
            <a:pPr algn="just"/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58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27" y="240434"/>
            <a:ext cx="5922817" cy="1325563"/>
          </a:xfrm>
        </p:spPr>
        <p:txBody>
          <a:bodyPr>
            <a:noAutofit/>
          </a:bodyPr>
          <a:lstStyle/>
          <a:p>
            <a:pPr marL="360363" indent="-360363"/>
            <a:r>
              <a:rPr lang="es-ES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3. Parlamento Abierto, mandato ciudadano al Legislador: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5691" y="1565997"/>
            <a:ext cx="10619510" cy="4351338"/>
          </a:xfrm>
        </p:spPr>
        <p:txBody>
          <a:bodyPr/>
          <a:lstStyle/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Generar una plataforma web con mecanismos de interacción a dos vías en tiempo real entre los ciudadanos y el Congreso (E-democracia).</a:t>
            </a:r>
          </a:p>
          <a:p>
            <a:pPr algn="just"/>
            <a:endParaRPr lang="es-MX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Crear y dar seguimiento a un sistema de evaluación del desempeño legislativo institucional, de comisiones, institutos, grupos parlamentarios y por cada uno de los legisladores.</a:t>
            </a:r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9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583" y="281997"/>
            <a:ext cx="5770417" cy="1325563"/>
          </a:xfrm>
        </p:spPr>
        <p:txBody>
          <a:bodyPr>
            <a:normAutofit/>
          </a:bodyPr>
          <a:lstStyle/>
          <a:p>
            <a:pPr marL="360363" indent="-360363"/>
            <a:r>
              <a:rPr lang="es-MX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4. Cabildo Abierto, municipio    socialmente responsable:</a:t>
            </a:r>
            <a:endParaRPr lang="es-ES" sz="3100" b="1" spc="-350" dirty="0">
              <a:solidFill>
                <a:srgbClr val="546882"/>
              </a:solidFill>
              <a:latin typeface="Arial Black" panose="020B0A040201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109" y="1607560"/>
            <a:ext cx="10591800" cy="4351338"/>
          </a:xfrm>
        </p:spPr>
        <p:txBody>
          <a:bodyPr/>
          <a:lstStyle/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Dar seguimiento a las acciones de las y los regidores de cada Municipio, así como a las comisiones en que participan. </a:t>
            </a:r>
          </a:p>
          <a:p>
            <a:pPr algn="just"/>
            <a:endParaRPr lang="es-MX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Sesiones abiertas a la ciudadanía (offline) y transmitidas vía internet (online).</a:t>
            </a:r>
          </a:p>
          <a:p>
            <a:pPr algn="just"/>
            <a:endParaRPr lang="es-MX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Difundir y  dar seguimiento a las votaciones del Cabildo.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64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436" y="254289"/>
            <a:ext cx="5202382" cy="890299"/>
          </a:xfrm>
        </p:spPr>
        <p:txBody>
          <a:bodyPr>
            <a:noAutofit/>
          </a:bodyPr>
          <a:lstStyle/>
          <a:p>
            <a:pPr marL="360363" indent="-360363"/>
            <a:r>
              <a:rPr lang="es-ES" sz="31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5. Gobierno Abierto y Eficaz.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418" y="1488654"/>
            <a:ext cx="10688782" cy="4351338"/>
          </a:xfrm>
        </p:spPr>
        <p:txBody>
          <a:bodyPr>
            <a:normAutofit/>
          </a:bodyPr>
          <a:lstStyle/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Impulsar el </a:t>
            </a:r>
            <a:r>
              <a:rPr lang="es-MX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el</a:t>
            </a: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 diseño de soluciones digitales innovadoras para la administración pública estatal y municipal y elaborar un Índice de Gobierno Digital.</a:t>
            </a:r>
          </a:p>
          <a:p>
            <a:pPr algn="just"/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algn="just"/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Institucionalizar un mecanismo integral, capaz de sustentar la elaboración e implementación de la política de datos abiertos de Baja California, mediante objetivos, metas, acciones e indicadores claros que permitan verificar su cumplimiento.</a:t>
            </a: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84019" y="355042"/>
            <a:ext cx="533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No es gobierno electrónico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64128" y="128693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Uso </a:t>
            </a:r>
            <a:r>
              <a:rPr lang="es-ES" sz="2400" spc="-150" dirty="0" err="1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TIC’s</a:t>
            </a:r>
            <a:endParaRPr lang="es-ES" sz="2400" spc="-150" dirty="0"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Servicios públicos más fáciles, rápidos y baratos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Gobierno- Cliente /ciudadano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Gobierno-empleados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Gobierno-gobierno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Gobierno- empresas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83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 txBox="1">
            <a:spLocks/>
          </p:cNvSpPr>
          <p:nvPr/>
        </p:nvSpPr>
        <p:spPr>
          <a:xfrm>
            <a:off x="1995055" y="2648527"/>
            <a:ext cx="8520546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0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Suma de más actores</a:t>
            </a:r>
          </a:p>
          <a:p>
            <a:pPr algn="ctr"/>
            <a:r>
              <a:rPr lang="es-ES" spc="-3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(Red Estatal por Gobiernos Abiertos)</a:t>
            </a:r>
          </a:p>
          <a:p>
            <a:pPr algn="ctr"/>
            <a:endParaRPr lang="es-ES" sz="6000" spc="-35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8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399" y="1437699"/>
            <a:ext cx="9137074" cy="435133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Crea servicios relacionados con las necesidades de los ciudadanos.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Hace que el gobierno y sus servicios sean más accesibles.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Promover la inclusión social.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Proporcionar información de manera responsable.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Emplear las </a:t>
            </a:r>
            <a:r>
              <a:rPr lang="es-MX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TIC’s</a:t>
            </a: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 y los recursos humanos de manera efectiva y eficiente.</a:t>
            </a: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53291" y="360016"/>
            <a:ext cx="5742709" cy="803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No es gobernanza electrónica (protocolo bidireccional)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9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 txBox="1">
            <a:spLocks noGrp="1"/>
          </p:cNvSpPr>
          <p:nvPr>
            <p:ph type="title"/>
          </p:nvPr>
        </p:nvSpPr>
        <p:spPr>
          <a:xfrm>
            <a:off x="339438" y="210430"/>
            <a:ext cx="4080162" cy="803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No es datos abiertos (open data)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91837" y="120644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Públicos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Acceso libre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Primarios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Disponibles para todos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Oportunos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Estandarizados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Reutilizables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12306" t="23390" r="13689" b="11647"/>
          <a:stretch/>
        </p:blipFill>
        <p:spPr>
          <a:xfrm>
            <a:off x="4876799" y="1348954"/>
            <a:ext cx="6774873" cy="361493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5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581" y="211932"/>
            <a:ext cx="7100455" cy="13255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No es innovar en políticas de transparencia y rendición de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108" y="1537495"/>
            <a:ext cx="9095509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Incrementar la transparencia de la gestión pública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Crear mecanismos de </a:t>
            </a:r>
            <a:r>
              <a:rPr lang="es-MX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accountability</a:t>
            </a: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 horizontal, vertical y social y abrir el acceso a estos mecanismos a organizaciones sociales y ciudadanos en general.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Incrementar mecanismos de transparencia y rendición de cuentas en las empresas y organizaciones de la sociedad civil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 Reforzar los mecanismos relacionados con la lucha contra la corrupción</a:t>
            </a: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4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454" y="198869"/>
            <a:ext cx="4218710" cy="977950"/>
          </a:xfrm>
        </p:spPr>
        <p:txBody>
          <a:bodyPr>
            <a:normAutofit/>
          </a:bodyPr>
          <a:lstStyle/>
          <a:p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Gobierno Abierto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3290" y="1253331"/>
            <a:ext cx="9344891" cy="28337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Es un nuevo paradigma o modelo de interacción social y política.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Se constituye como una estrategia para el diseño, implementación, control y evaluación de políticas públicas y para procesos de modernización administrativa.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Ubica al ciudadano en el centro de atención y de prioridad, </a:t>
            </a: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2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9382" y="385856"/>
            <a:ext cx="7010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Principios de Gobierno abierto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631706041"/>
              </p:ext>
            </p:extLst>
          </p:nvPr>
        </p:nvGraphicFramePr>
        <p:xfrm>
          <a:off x="1824182" y="1701812"/>
          <a:ext cx="7375236" cy="3381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337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2936"/>
          <a:stretch/>
        </p:blipFill>
        <p:spPr>
          <a:xfrm>
            <a:off x="1939638" y="684501"/>
            <a:ext cx="7536872" cy="51574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7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9382" y="385856"/>
            <a:ext cx="7010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3200" b="1" spc="-350" dirty="0">
                <a:solidFill>
                  <a:srgbClr val="546882"/>
                </a:solidFill>
                <a:latin typeface="Arial Black" panose="020B0A040201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Retos y oportunidades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15636" y="1108363"/>
            <a:ext cx="9421091" cy="5255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Voluntad política para hacer pública la información pública (abrir la caja negra del estado)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ES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Garantizar y difundir el derecho humano de acceso a la información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ES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Responsividad</a:t>
            </a:r>
            <a:r>
              <a:rPr lang="es-ES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 (</a:t>
            </a:r>
            <a:r>
              <a:rPr lang="es-ES" sz="2400" spc="-150" dirty="0" err="1">
                <a:latin typeface="Segoe UI Emoji" panose="020B0502040204020203" pitchFamily="34" charset="0"/>
                <a:ea typeface="Segoe UI Emoji" panose="020B0502040204020203" pitchFamily="34" charset="0"/>
              </a:rPr>
              <a:t>accountability</a:t>
            </a:r>
            <a:r>
              <a:rPr lang="es-ES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) de los funcionarios públicos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s-ES" sz="2400" b="1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Rendición de cuentas horizontal, vertical y social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Invitar a los ciudadanos a expresar sus opiniones y sugerencias al gobierno para mejorar la calidad de las políticas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Desarrollar metodologías e instrumentos para la medición de impactos de políticas y proyectos gubernamentales.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s-MX" sz="2400" spc="-150" dirty="0">
                <a:latin typeface="Segoe UI Emoji" panose="020B0502040204020203" pitchFamily="34" charset="0"/>
                <a:ea typeface="Segoe UI Emoji" panose="020B0502040204020203" pitchFamily="34" charset="0"/>
              </a:rPr>
              <a:t>Involucrar a más actores sociales y gubernamentales para el desarrollo de acciones especificas. </a:t>
            </a: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endParaRPr lang="es-ES" sz="2400" spc="-150" dirty="0">
              <a:latin typeface="Segoe UI Emoji" panose="020B0502040204020203" pitchFamily="34" charset="0"/>
              <a:ea typeface="Segoe UI Emoji" panose="020B0502040204020203" pitchFamily="34" charset="0"/>
            </a:endParaRPr>
          </a:p>
          <a:p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6"/>
          <a:stretch/>
        </p:blipFill>
        <p:spPr>
          <a:xfrm>
            <a:off x="0" y="5638800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818</Words>
  <Application>Microsoft Office PowerPoint</Application>
  <PresentationFormat>Panorámica</PresentationFormat>
  <Paragraphs>92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Calibri Light</vt:lpstr>
      <vt:lpstr>Segoe UI Black</vt:lpstr>
      <vt:lpstr>Segoe UI Emoji</vt:lpstr>
      <vt:lpstr>Wingdings</vt:lpstr>
      <vt:lpstr>Tema de Office</vt:lpstr>
      <vt:lpstr>¿Qué es Gobierno Abierto?</vt:lpstr>
      <vt:lpstr>Presentación de PowerPoint</vt:lpstr>
      <vt:lpstr>No es gobernanza electrónica (protocolo bidireccional)</vt:lpstr>
      <vt:lpstr>No es datos abiertos (open data)</vt:lpstr>
      <vt:lpstr>No es innovar en políticas de transparencia y rendición de cuentas</vt:lpstr>
      <vt:lpstr>Gobierno Abierto</vt:lpstr>
      <vt:lpstr>Presentación de PowerPoint</vt:lpstr>
      <vt:lpstr>Presentación de PowerPoint</vt:lpstr>
      <vt:lpstr>Presentación de PowerPoint</vt:lpstr>
      <vt:lpstr>¿Cómo vamos en Baja California?</vt:lpstr>
      <vt:lpstr>Presentación de PowerPoint</vt:lpstr>
      <vt:lpstr>Presentación de PowerPoint</vt:lpstr>
      <vt:lpstr>Presentación de PowerPoint</vt:lpstr>
      <vt:lpstr>¿Qué queremos lograr? (Plan de acción local)</vt:lpstr>
      <vt:lpstr>1. Cero Corrupción, más ética y modernización de la gestión pública.</vt:lpstr>
      <vt:lpstr>2. Rendición de cuentas en serio y a fondo (Follow the money)</vt:lpstr>
      <vt:lpstr>3. Parlamento Abierto, mandato ciudadano al Legislador:</vt:lpstr>
      <vt:lpstr>4. Cabildo Abierto, municipio    socialmente responsable:</vt:lpstr>
      <vt:lpstr>5. Gobierno Abierto y Eficaz.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Chavira</dc:creator>
  <cp:lastModifiedBy>Ivan Chavira</cp:lastModifiedBy>
  <cp:revision>38</cp:revision>
  <dcterms:created xsi:type="dcterms:W3CDTF">2016-05-16T20:48:09Z</dcterms:created>
  <dcterms:modified xsi:type="dcterms:W3CDTF">2016-05-17T14:38:56Z</dcterms:modified>
</cp:coreProperties>
</file>